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EF6EAEE-2942-4DD2-B9AC-797693C1DCD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AFCE99E-F9BA-4B2C-A2A5-26CA03DCFF8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723C0D-FD47-4272-A898-B0990AA7FD8E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D8232EC-48E6-4B6D-AAEB-CDCE56DC4E40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6FE3064-7702-4C53-8C25-496BE369C4C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34B7615-722F-4984-9039-75BCDC10D08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8EDFB8D-08FC-4200-8E88-AE180C94700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8DD60C3-D9C8-4060-82C8-4B5E64007AC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15D5471-5A27-47B3-830C-FEA1312891D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4ED1933-D99C-41A2-8D78-DDC8028C03A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D685C97-1AEB-4131-9244-5F49A7EE67D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E8D7D9F-BAF1-4512-B325-12EFCB900BB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C1C77F6-A03C-4BE4-ADF1-3A231E470DF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3B664C8-D82A-4840-8085-486E036B8F7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F87BDE8-B688-4175-966A-B3BE1515752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3B8EBA1-2BA3-41F0-AC32-C5C84F6EDA1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D09973B-4CF5-4E57-8453-8B3675919553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DC41F2-0884-4821-8CAC-7721E9F64AD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2880728-8FFB-4A6E-BD76-337F9053EC4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90180EC-0F44-4D1D-8192-E11E6833994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767C17F-06ED-4ABF-BC5B-9DF76116862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554FC8-B82A-4F51-9A01-438B087405D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9ACA198-B974-4376-8CDE-A4C928E68E1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1CFBD94-D71C-4C71-8C93-BF118D511F5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95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" name="Grafik 9"/>
          <p:cNvPicPr/>
          <p:nvPr/>
        </p:nvPicPr>
        <p:blipFill>
          <a:blip r:embed="rId14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dt" idx="1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1" strike="noStrike" spc="-1">
                <a:solidFill>
                  <a:srgbClr val="808080"/>
                </a:solidFill>
                <a:latin typeface="Calibri"/>
              </a:rPr>
              <a:t>&lt;日期/时间&gt;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1" strike="noStrike" spc="-1">
                <a:solidFill>
                  <a:srgbClr val="808080"/>
                </a:solidFill>
                <a:latin typeface="Calibri"/>
              </a:rPr>
              <a:t>&lt;页脚&gt;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8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06C3E2A-2C20-4EFF-8978-A47B55E4F10D}" type="slidenum">
              <a:rPr lang="en-US" sz="1800" b="1" strike="noStrike" spc="-1">
                <a:solidFill>
                  <a:srgbClr val="80808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r>
              <a:rPr lang="zh-CN" sz="4800" b="0" strike="noStrike" spc="-1">
                <a:solidFill>
                  <a:srgbClr val="000000"/>
                </a:solidFill>
                <a:latin typeface="Calibri"/>
              </a:rPr>
              <a:t>单击以编辑标题文本格式</a:t>
            </a:r>
            <a:endParaRPr lang="de-DE" sz="4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" name="Grafik 10"/>
          <p:cNvPicPr/>
          <p:nvPr/>
        </p:nvPicPr>
        <p:blipFill>
          <a:blip r:embed="rId15"/>
          <a:stretch/>
        </p:blipFill>
        <p:spPr>
          <a:xfrm>
            <a:off x="7977240" y="3017880"/>
            <a:ext cx="3431880" cy="2974680"/>
          </a:xfrm>
          <a:prstGeom prst="rect">
            <a:avLst/>
          </a:prstGeom>
          <a:ln w="0">
            <a:noFill/>
          </a:ln>
        </p:spPr>
      </p:pic>
      <p:sp>
        <p:nvSpPr>
          <p:cNvPr id="7" name="Textfeld 11"/>
          <p:cNvSpPr/>
          <p:nvPr/>
        </p:nvSpPr>
        <p:spPr>
          <a:xfrm>
            <a:off x="7667280" y="1156320"/>
            <a:ext cx="4051800" cy="15066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IEEE MTT-S 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Radio &amp; Wireless Week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21-24 January 2024</a:t>
            </a: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San Antonio, Texas</a:t>
            </a:r>
            <a:endParaRPr lang="en-US" sz="1800" b="0" strike="noStrike" spc="-1" dirty="0">
              <a:latin typeface="Arial"/>
            </a:endParaRPr>
          </a:p>
        </p:txBody>
      </p:sp>
      <p:grpSp>
        <p:nvGrpSpPr>
          <p:cNvPr id="8" name="Gruppieren 19"/>
          <p:cNvGrpSpPr/>
          <p:nvPr/>
        </p:nvGrpSpPr>
        <p:grpSpPr>
          <a:xfrm>
            <a:off x="7543800" y="246960"/>
            <a:ext cx="4299120" cy="555840"/>
            <a:chOff x="7543800" y="246960"/>
            <a:chExt cx="4299120" cy="555840"/>
          </a:xfrm>
        </p:grpSpPr>
        <p:pic>
          <p:nvPicPr>
            <p:cNvPr id="9" name="Grafik 13"/>
            <p:cNvPicPr/>
            <p:nvPr/>
          </p:nvPicPr>
          <p:blipFill>
            <a:blip r:embed="rId16"/>
            <a:stretch/>
          </p:blipFill>
          <p:spPr>
            <a:xfrm>
              <a:off x="7543800" y="24696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Grafik 15" descr="Ein Bild, das Text enthält.&#10;&#10;Automatisch generierte Beschreibung"/>
            <p:cNvPicPr/>
            <p:nvPr/>
          </p:nvPicPr>
          <p:blipFill>
            <a:blip r:embed="rId17"/>
            <a:srcRect l="9147" t="27840" r="10183" b="34428"/>
            <a:stretch/>
          </p:blipFill>
          <p:spPr>
            <a:xfrm>
              <a:off x="9675360" y="24696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38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点击以编辑提纲文本格式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第二提纲级别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第三提纲级别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第四提纲级别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第五提纲级别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第六提纲级别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第七提纲级别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95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/>
          <p:cNvPicPr/>
          <p:nvPr/>
        </p:nvPicPr>
        <p:blipFill>
          <a:blip r:embed="rId14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4400" b="1" strike="noStrike" spc="-1">
                <a:solidFill>
                  <a:srgbClr val="000000"/>
                </a:solidFill>
                <a:latin typeface="Calibri Light"/>
              </a:rPr>
              <a:t>Mastertitelformat bearbeiten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</a:rPr>
              <a:t>Mastertextformat bearbeiten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dt" idx="4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&lt;日期/时间&gt;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5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&lt;页脚&gt;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6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de-DE" sz="18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F20F37-502C-491B-BE82-FCE98A2EF673}" type="slidenum">
              <a:rPr lang="de-DE" sz="1800" b="1" strike="noStrike" spc="-1">
                <a:solidFill>
                  <a:srgbClr val="80808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dt" idx="7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 dirty="0">
                <a:solidFill>
                  <a:srgbClr val="808080"/>
                </a:solidFill>
                <a:latin typeface="Calibri"/>
              </a:rPr>
              <a:t>Radio &amp; Wireless Week 2024</a:t>
            </a:r>
            <a:endParaRPr lang="en-US" sz="1200" b="0" strike="noStrike" spc="-1" dirty="0"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4800" b="1" strike="noStrike" spc="-1">
                <a:solidFill>
                  <a:srgbClr val="00955E">
                    <a:alpha val="80000"/>
                  </a:srgbClr>
                </a:solidFill>
                <a:latin typeface="Calibri Light"/>
              </a:rPr>
              <a:t>Paper Title</a:t>
            </a:r>
            <a:endParaRPr lang="de-DE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subTitle"/>
          </p:nvPr>
        </p:nvSpPr>
        <p:spPr>
          <a:xfrm>
            <a:off x="334800" y="3602160"/>
            <a:ext cx="7208640" cy="1994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0" u="sng" strike="noStrike" spc="-1">
                <a:solidFill>
                  <a:srgbClr val="000000">
                    <a:alpha val="80000"/>
                  </a:srgbClr>
                </a:solidFill>
                <a:uFillTx/>
                <a:latin typeface="Calibri"/>
              </a:rPr>
              <a:t>Jane Doe</a:t>
            </a:r>
            <a:r>
              <a:rPr lang="en-US" sz="3200" b="0" strike="noStrike" spc="-1">
                <a:solidFill>
                  <a:srgbClr val="000000">
                    <a:alpha val="80000"/>
                  </a:srgbClr>
                </a:solidFill>
                <a:latin typeface="Calibri"/>
              </a:rPr>
              <a:t>, John Doe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>
                    <a:alpha val="80000"/>
                  </a:srgbClr>
                </a:solidFill>
                <a:latin typeface="Calibri"/>
              </a:rPr>
              <a:t>RWW University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400" b="1" strike="noStrike" spc="-1">
                <a:solidFill>
                  <a:srgbClr val="000000"/>
                </a:solidFill>
                <a:latin typeface="Calibri Light"/>
              </a:rPr>
              <a:t>Paper ID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34A6F13-F6A1-4A8C-957E-AAA10298C3A7}" type="slidenum">
              <a:rPr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dt" idx="8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 dirty="0">
                <a:solidFill>
                  <a:srgbClr val="808080"/>
                </a:solidFill>
                <a:latin typeface="Calibri"/>
              </a:rPr>
              <a:t>Radio &amp; Wireless Week 2024</a:t>
            </a:r>
            <a:endParaRPr lang="en-US" sz="1200" b="0" strike="noStrike" spc="-1" dirty="0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DAAFE5F-8F7C-423F-B39C-11702DE2A5C0}" type="slidenum">
              <a:r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34800" y="189000"/>
            <a:ext cx="5760720" cy="560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RWW’25 will be held 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000" b="1" spc="-1" dirty="0">
                <a:solidFill>
                  <a:srgbClr val="00955E"/>
                </a:solidFill>
                <a:latin typeface="Calibri"/>
              </a:rPr>
              <a:t>19</a:t>
            </a:r>
            <a:r>
              <a:rPr lang="en-US" sz="4000" b="1" strike="noStrike" spc="-1" dirty="0">
                <a:solidFill>
                  <a:srgbClr val="00955E"/>
                </a:solidFill>
                <a:latin typeface="Calibri"/>
              </a:rPr>
              <a:t>–22 January 2025</a:t>
            </a:r>
            <a:endParaRPr lang="de-DE" sz="4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in 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000" b="1" strike="noStrike" spc="-1" dirty="0">
                <a:solidFill>
                  <a:srgbClr val="00955E"/>
                </a:solidFill>
                <a:latin typeface="Calibri"/>
              </a:rPr>
              <a:t>Puerto Rico</a:t>
            </a:r>
            <a:endParaRPr lang="de-DE" sz="4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We are looking forward seeing you all there again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dt" idx="9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1" strike="noStrike" spc="-1" dirty="0">
                <a:solidFill>
                  <a:srgbClr val="808080"/>
                </a:solidFill>
                <a:latin typeface="Calibri"/>
              </a:rPr>
              <a:t>Radio &amp; Wireless Week 2024</a:t>
            </a:r>
            <a:endParaRPr lang="en-US" sz="1200" b="0" strike="noStrike" spc="-1" dirty="0">
              <a:latin typeface="Times New Roman"/>
            </a:endParaRPr>
          </a:p>
        </p:txBody>
      </p:sp>
      <p:pic>
        <p:nvPicPr>
          <p:cNvPr id="100" name="Grafik 9"/>
          <p:cNvPicPr/>
          <p:nvPr/>
        </p:nvPicPr>
        <p:blipFill>
          <a:blip r:embed="rId2"/>
          <a:stretch/>
        </p:blipFill>
        <p:spPr>
          <a:xfrm>
            <a:off x="7294320" y="2189880"/>
            <a:ext cx="3431880" cy="2974680"/>
          </a:xfrm>
          <a:prstGeom prst="rect">
            <a:avLst/>
          </a:prstGeom>
          <a:ln w="0">
            <a:noFill/>
          </a:ln>
        </p:spPr>
      </p:pic>
      <p:grpSp>
        <p:nvGrpSpPr>
          <p:cNvPr id="101" name="Gruppieren 11"/>
          <p:cNvGrpSpPr/>
          <p:nvPr/>
        </p:nvGrpSpPr>
        <p:grpSpPr>
          <a:xfrm>
            <a:off x="6860880" y="468000"/>
            <a:ext cx="4299120" cy="555840"/>
            <a:chOff x="6860880" y="468000"/>
            <a:chExt cx="4299120" cy="555840"/>
          </a:xfrm>
        </p:grpSpPr>
        <p:pic>
          <p:nvPicPr>
            <p:cNvPr id="102" name="Grafik 12"/>
            <p:cNvPicPr/>
            <p:nvPr/>
          </p:nvPicPr>
          <p:blipFill>
            <a:blip r:embed="rId3"/>
            <a:stretch/>
          </p:blipFill>
          <p:spPr>
            <a:xfrm>
              <a:off x="6860880" y="46800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3" name="Grafik 13" descr="Ein Bild, das Text enthält.&#10;&#10;Automatisch generierte Beschreibung"/>
            <p:cNvPicPr/>
            <p:nvPr/>
          </p:nvPicPr>
          <p:blipFill>
            <a:blip r:embed="rId4"/>
            <a:srcRect l="9147" t="27840" r="10183" b="34428"/>
            <a:stretch/>
          </p:blipFill>
          <p:spPr>
            <a:xfrm>
              <a:off x="8992440" y="46800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808464C-4025-4E70-A203-48B989403A82}" type="slidenum">
              <a:rPr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Paper Title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subject/>
  <dc:creator/>
  <dc:description/>
  <cp:lastModifiedBy>Vaclav Valenta</cp:lastModifiedBy>
  <cp:revision>19</cp:revision>
  <dcterms:created xsi:type="dcterms:W3CDTF">2023-01-10T17:54:58Z</dcterms:created>
  <dcterms:modified xsi:type="dcterms:W3CDTF">2023-12-04T21:18:47Z</dcterms:modified>
  <dc:language>zh-CN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3</vt:i4>
  </property>
</Properties>
</file>