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5D2237-2A80-4945-A414-4D566AFB250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91E55AB-4AA0-46C0-AC00-A8C14951774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EA0EAC-93EE-4273-843F-3DCD49FA962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5247079-2A78-40D4-8591-76EA43DD7BC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708FF8A-0DBE-4E6A-9ADD-88AA16C2C15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7A1FEEB-8FFD-45A9-9177-FF19FB945C2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9AEAA72-5E41-4895-89AB-87B1FF4B03C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F32C891-E3B2-4F3E-A276-84A1BE40728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D0E0D19-5546-49EA-BD1D-8B8D38E31F2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47D063B-9A73-4247-9BDF-F78F8BE90CF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B557922-F318-4CD6-A23B-AFD3D1704A2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9786F09-6437-4AFD-ABD7-FF1488723B0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E9D83BF-0524-42FE-85B0-FD71A86B27A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81143E6-E20A-403C-9BE7-2AA523F540B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129BEE5-B1CE-4B5F-9C40-3B60C08D118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1249BAC-DAD1-4F1A-8476-8DCCDBCC707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12D6236-FF6F-4FC1-A3F7-ED2DE4820CD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3D4A02F-445C-4385-838B-295634163B7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AA84D6-5D49-4F99-B652-BF1FBD22ACA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AB1E12-8CD3-49EE-9718-BB639336B15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E9ECFB1-78EE-4411-8F6C-6E98547AB7B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953017F-08A8-4B3E-B567-272BB966F77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4FC77AB-5C28-4F12-A58A-B370AE027C2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28A80A1-DDC4-4F55-B264-4BA6413D199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" name="Grafik 9"/>
          <p:cNvPicPr/>
          <p:nvPr/>
        </p:nvPicPr>
        <p:blipFill>
          <a:blip r:embed="rId14"/>
          <a:stretch/>
        </p:blipFill>
        <p:spPr>
          <a:xfrm>
            <a:off x="334800" y="5907960"/>
            <a:ext cx="973080" cy="7588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 idx="1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1" strike="noStrike" spc="-1">
                <a:solidFill>
                  <a:srgbClr val="808080"/>
                </a:solidFill>
                <a:latin typeface="Calibri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1" strike="noStrike" spc="-1">
                <a:solidFill>
                  <a:srgbClr val="808080"/>
                </a:solidFill>
                <a:latin typeface="Calibri"/>
              </a:rPr>
              <a:t>Paper ID - Authors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8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E644DF1-0C0C-4146-9050-F9727EA13A28}" type="slidenum">
              <a:rPr lang="en-US" sz="1800" b="1" strike="noStrike" spc="-1">
                <a:solidFill>
                  <a:srgbClr val="80808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r>
              <a:rPr lang="zh-CN" sz="4800" b="0" strike="noStrike" spc="-1">
                <a:solidFill>
                  <a:srgbClr val="000000"/>
                </a:solidFill>
                <a:latin typeface="Calibri"/>
              </a:rPr>
              <a:t>单击以编辑标题文本格式</a:t>
            </a:r>
            <a:endParaRPr lang="de-DE" sz="4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Grafik 10"/>
          <p:cNvPicPr/>
          <p:nvPr/>
        </p:nvPicPr>
        <p:blipFill>
          <a:blip r:embed="rId15"/>
          <a:stretch/>
        </p:blipFill>
        <p:spPr>
          <a:xfrm>
            <a:off x="7977240" y="3017880"/>
            <a:ext cx="3431880" cy="2974680"/>
          </a:xfrm>
          <a:prstGeom prst="rect">
            <a:avLst/>
          </a:prstGeom>
          <a:ln w="0">
            <a:noFill/>
          </a:ln>
        </p:spPr>
      </p:pic>
      <p:sp>
        <p:nvSpPr>
          <p:cNvPr id="7" name="Textfeld 11"/>
          <p:cNvSpPr/>
          <p:nvPr/>
        </p:nvSpPr>
        <p:spPr>
          <a:xfrm>
            <a:off x="7667280" y="1156320"/>
            <a:ext cx="4051800" cy="15066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IEEE MTT-S 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Radio &amp; Wireless Week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21-24 January 2024</a:t>
            </a: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San Antonio, Texas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8" name="Gruppieren 19"/>
          <p:cNvGrpSpPr/>
          <p:nvPr/>
        </p:nvGrpSpPr>
        <p:grpSpPr>
          <a:xfrm>
            <a:off x="7543800" y="246960"/>
            <a:ext cx="4299120" cy="555840"/>
            <a:chOff x="7543800" y="246960"/>
            <a:chExt cx="4299120" cy="555840"/>
          </a:xfrm>
        </p:grpSpPr>
        <p:pic>
          <p:nvPicPr>
            <p:cNvPr id="9" name="Grafik 13"/>
            <p:cNvPicPr/>
            <p:nvPr/>
          </p:nvPicPr>
          <p:blipFill>
            <a:blip r:embed="rId16"/>
            <a:stretch/>
          </p:blipFill>
          <p:spPr>
            <a:xfrm>
              <a:off x="7543800" y="24696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Grafik 15" descr="Ein Bild, das Text enthält.&#10;&#10;Automatisch generierte Beschreibung"/>
            <p:cNvPicPr/>
            <p:nvPr/>
          </p:nvPicPr>
          <p:blipFill>
            <a:blip r:embed="rId17"/>
            <a:srcRect l="9147" t="27840" r="10183" b="34428"/>
            <a:stretch/>
          </p:blipFill>
          <p:spPr>
            <a:xfrm>
              <a:off x="9675360" y="24696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38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点击以编辑提纲文本格式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第二提纲级别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第三提纲级别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第四提纲级别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第五提纲级别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第六提纲级别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第七提纲级别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/>
          <p:cNvPicPr/>
          <p:nvPr/>
        </p:nvPicPr>
        <p:blipFill>
          <a:blip r:embed="rId14"/>
          <a:stretch/>
        </p:blipFill>
        <p:spPr>
          <a:xfrm>
            <a:off x="334800" y="5907960"/>
            <a:ext cx="973080" cy="75888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4400" b="1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dt" idx="4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&lt;日期/时间&gt;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5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&lt;页脚&gt;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6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de-DE" sz="18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DEF1B5E-1D4B-42FC-A6C4-4AF7F756387F}" type="slidenum">
              <a:rPr lang="de-DE" sz="1800" b="1" strike="noStrike" spc="-1">
                <a:solidFill>
                  <a:srgbClr val="80808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dt" idx="7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 dirty="0">
                <a:solidFill>
                  <a:srgbClr val="808080"/>
                </a:solidFill>
                <a:latin typeface="Calibri"/>
              </a:rPr>
              <a:t>Radio &amp; Wireless Week 2024</a:t>
            </a:r>
            <a:endParaRPr lang="en-US" sz="1200" b="0" strike="noStrike" spc="-1" dirty="0"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800" b="1" strike="noStrike" spc="-1">
                <a:solidFill>
                  <a:srgbClr val="000000">
                    <a:alpha val="80000"/>
                  </a:srgbClr>
                </a:solidFill>
                <a:latin typeface="Calibri Light"/>
              </a:rPr>
              <a:t>Paper Title</a:t>
            </a:r>
            <a:endParaRPr lang="de-DE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subTitle"/>
          </p:nvPr>
        </p:nvSpPr>
        <p:spPr>
          <a:xfrm>
            <a:off x="334800" y="3602160"/>
            <a:ext cx="7208640" cy="1994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0" u="sng" strike="noStrike" spc="-1">
                <a:solidFill>
                  <a:srgbClr val="000000">
                    <a:alpha val="80000"/>
                  </a:srgbClr>
                </a:solidFill>
                <a:uFillTx/>
                <a:latin typeface="Calibri"/>
              </a:rPr>
              <a:t>Jane Doe</a:t>
            </a:r>
            <a:r>
              <a:rPr lang="en-US" sz="3200" b="0" strike="noStrike" spc="-1">
                <a:solidFill>
                  <a:srgbClr val="000000">
                    <a:alpha val="80000"/>
                  </a:srgbClr>
                </a:solidFill>
                <a:latin typeface="Calibri"/>
              </a:rPr>
              <a:t>, John Doe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>
                    <a:alpha val="80000"/>
                  </a:srgbClr>
                </a:solidFill>
                <a:latin typeface="Calibri"/>
              </a:rPr>
              <a:t>RWW University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400" b="1" strike="noStrike" spc="-1">
                <a:solidFill>
                  <a:srgbClr val="000000"/>
                </a:solidFill>
                <a:latin typeface="Calibri Light"/>
              </a:rPr>
              <a:t>Paper ID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E582B20-D185-426C-9CEF-F073CCAD48DE}" type="slidenum">
              <a:rPr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dt" idx="8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 dirty="0">
                <a:solidFill>
                  <a:srgbClr val="808080"/>
                </a:solidFill>
                <a:latin typeface="Calibri"/>
              </a:rPr>
              <a:t>Radio &amp; Wireless Week 2024</a:t>
            </a:r>
            <a:endParaRPr lang="en-US" sz="1200" b="0" strike="noStrike" spc="-1" dirty="0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4284EEA-44D0-4D01-A167-F24B6E1BAFFE}" type="slidenum">
              <a:r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34800" y="189000"/>
            <a:ext cx="5760720" cy="560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RWW’25 </a:t>
            </a: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will be held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000" b="1" strike="noStrike" spc="-1" dirty="0">
                <a:solidFill>
                  <a:srgbClr val="00BD00"/>
                </a:solidFill>
                <a:latin typeface="Calibri"/>
              </a:rPr>
              <a:t>19–22 January 2025</a:t>
            </a: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in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000" b="1" strike="noStrike" spc="-1" dirty="0">
                <a:solidFill>
                  <a:srgbClr val="00BD00"/>
                </a:solidFill>
                <a:latin typeface="Calibri"/>
              </a:rPr>
              <a:t>Puerto Rico</a:t>
            </a: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We are looking forward seeing you all there again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dt" idx="9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1" strike="noStrike" spc="-1" dirty="0">
                <a:solidFill>
                  <a:srgbClr val="808080"/>
                </a:solidFill>
                <a:latin typeface="Calibri"/>
              </a:rPr>
              <a:t>Radio &amp; Wireless Week 2024</a:t>
            </a:r>
            <a:endParaRPr lang="en-US" sz="1200" b="0" strike="noStrike" spc="-1" dirty="0">
              <a:latin typeface="Times New Roman"/>
            </a:endParaRPr>
          </a:p>
        </p:txBody>
      </p:sp>
      <p:pic>
        <p:nvPicPr>
          <p:cNvPr id="100" name="Grafik 9"/>
          <p:cNvPicPr/>
          <p:nvPr/>
        </p:nvPicPr>
        <p:blipFill>
          <a:blip r:embed="rId2"/>
          <a:stretch/>
        </p:blipFill>
        <p:spPr>
          <a:xfrm>
            <a:off x="7294320" y="2189880"/>
            <a:ext cx="3431880" cy="2974680"/>
          </a:xfrm>
          <a:prstGeom prst="rect">
            <a:avLst/>
          </a:prstGeom>
          <a:ln w="0">
            <a:noFill/>
          </a:ln>
        </p:spPr>
      </p:pic>
      <p:grpSp>
        <p:nvGrpSpPr>
          <p:cNvPr id="101" name="Gruppieren 11"/>
          <p:cNvGrpSpPr/>
          <p:nvPr/>
        </p:nvGrpSpPr>
        <p:grpSpPr>
          <a:xfrm>
            <a:off x="6860880" y="468000"/>
            <a:ext cx="4299120" cy="555840"/>
            <a:chOff x="6860880" y="468000"/>
            <a:chExt cx="4299120" cy="555840"/>
          </a:xfrm>
        </p:grpSpPr>
        <p:pic>
          <p:nvPicPr>
            <p:cNvPr id="102" name="Grafik 12"/>
            <p:cNvPicPr/>
            <p:nvPr/>
          </p:nvPicPr>
          <p:blipFill>
            <a:blip r:embed="rId3"/>
            <a:stretch/>
          </p:blipFill>
          <p:spPr>
            <a:xfrm>
              <a:off x="6860880" y="46800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Grafik 13" descr="Ein Bild, das Text enthält.&#10;&#10;Automatisch generierte Beschreibung"/>
            <p:cNvPicPr/>
            <p:nvPr/>
          </p:nvPicPr>
          <p:blipFill>
            <a:blip r:embed="rId4"/>
            <a:srcRect l="9147" t="27840" r="10183" b="34428"/>
            <a:stretch/>
          </p:blipFill>
          <p:spPr>
            <a:xfrm>
              <a:off x="8992440" y="46800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4B43980-3C1A-47F8-B899-C47AEB6FB8A0}" type="slidenum">
              <a:rPr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Paper 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subject/>
  <dc:creator/>
  <dc:description/>
  <cp:lastModifiedBy>Vaclav Valenta</cp:lastModifiedBy>
  <cp:revision>18</cp:revision>
  <dcterms:created xsi:type="dcterms:W3CDTF">2023-01-10T17:55:44Z</dcterms:created>
  <dcterms:modified xsi:type="dcterms:W3CDTF">2023-12-04T21:17:26Z</dcterms:modified>
  <dc:language>zh-CN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3</vt:i4>
  </property>
</Properties>
</file>