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5D2237-2A80-4945-A414-4D566AFB2504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91E55AB-4AA0-46C0-AC00-A8C14951774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FEA0EAC-93EE-4273-843F-3DCD49FA9628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5247079-2A78-40D4-8591-76EA43DD7BCF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708FF8A-0DBE-4E6A-9ADD-88AA16C2C15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7A1FEEB-8FFD-45A9-9177-FF19FB945C24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9AEAA72-5E41-4895-89AB-87B1FF4B03C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F32C891-E3B2-4F3E-A276-84A1BE40728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D0E0D19-5546-49EA-BD1D-8B8D38E31F28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347D063B-9A73-4247-9BDF-F78F8BE90CF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4B557922-F318-4CD6-A23B-AFD3D1704A2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9786F09-6437-4AFD-ABD7-FF1488723B0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E9D83BF-0524-42FE-85B0-FD71A86B27A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81143E6-E20A-403C-9BE7-2AA523F540B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A129BEE5-B1CE-4B5F-9C40-3B60C08D118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F1249BAC-DAD1-4F1A-8476-8DCCDBCC707D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/>
          </p:nvPr>
        </p:nvSpPr>
        <p:spPr>
          <a:xfrm>
            <a:off x="423036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/>
          </p:nvPr>
        </p:nvSpPr>
        <p:spPr>
          <a:xfrm>
            <a:off x="8126280" y="141300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/>
          </p:nvPr>
        </p:nvSpPr>
        <p:spPr>
          <a:xfrm>
            <a:off x="33480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6"/>
          <p:cNvSpPr>
            <a:spLocks noGrp="1"/>
          </p:cNvSpPr>
          <p:nvPr>
            <p:ph/>
          </p:nvPr>
        </p:nvSpPr>
        <p:spPr>
          <a:xfrm>
            <a:off x="423036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7"/>
          <p:cNvSpPr>
            <a:spLocks noGrp="1"/>
          </p:cNvSpPr>
          <p:nvPr>
            <p:ph/>
          </p:nvPr>
        </p:nvSpPr>
        <p:spPr>
          <a:xfrm>
            <a:off x="8126280" y="3876480"/>
            <a:ext cx="3709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C12D6236-FF6F-4FC1-A3F7-ED2DE4820CD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3D4A02F-445C-4385-838B-295634163B7F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7AA84D6-5D49-4F99-B652-BF1FBD22ACAE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FAB1E12-8CD3-49EE-9718-BB639336B15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334800" y="199080"/>
            <a:ext cx="11521800" cy="494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E9ECFB1-78EE-4411-8F6C-6E98547AB7B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953017F-08A8-4B3E-B567-272BB966F777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4716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6238800" y="387648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4FC77AB-5C28-4F12-A58A-B370AE027C26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8800" y="1413000"/>
            <a:ext cx="562248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334800" y="3876480"/>
            <a:ext cx="11521800" cy="2249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28A80A1-DDC4-4F55-B264-4BA6413D199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" name="Grafik 9"/>
          <p:cNvPicPr/>
          <p:nvPr/>
        </p:nvPicPr>
        <p:blipFill>
          <a:blip r:embed="rId14"/>
          <a:stretch/>
        </p:blipFill>
        <p:spPr>
          <a:xfrm>
            <a:off x="334800" y="5907960"/>
            <a:ext cx="973080" cy="75888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dt" idx="1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200" b="1" strike="noStrike" spc="-1">
                <a:solidFill>
                  <a:srgbClr val="808080"/>
                </a:solidFill>
                <a:latin typeface="Calibri"/>
              </a:rPr>
              <a:t> 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en-US" sz="1200" b="1" strike="noStrike" spc="-1">
                <a:solidFill>
                  <a:srgbClr val="808080"/>
                </a:solidFill>
                <a:latin typeface="Calibri"/>
              </a:rPr>
              <a:t>Paper ID - Authors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en-US" sz="18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E644DF1-0C0C-4146-9050-F9727EA13A28}" type="slidenum">
              <a:rPr lang="en-US" sz="1800" b="1" strike="noStrike" spc="-1">
                <a:solidFill>
                  <a:srgbClr val="80808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r>
              <a:rPr lang="zh-CN" sz="4800" b="0" strike="noStrike" spc="-1">
                <a:solidFill>
                  <a:srgbClr val="000000"/>
                </a:solidFill>
                <a:latin typeface="Calibri"/>
              </a:rPr>
              <a:t>单击以编辑标题文本格式</a:t>
            </a:r>
            <a:endParaRPr lang="de-DE" sz="4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6" name="Grafik 10"/>
          <p:cNvPicPr/>
          <p:nvPr/>
        </p:nvPicPr>
        <p:blipFill>
          <a:blip r:embed="rId15"/>
          <a:stretch/>
        </p:blipFill>
        <p:spPr>
          <a:xfrm>
            <a:off x="7977240" y="3017880"/>
            <a:ext cx="3431880" cy="2974680"/>
          </a:xfrm>
          <a:prstGeom prst="rect">
            <a:avLst/>
          </a:prstGeom>
          <a:ln w="0">
            <a:noFill/>
          </a:ln>
        </p:spPr>
      </p:pic>
      <p:sp>
        <p:nvSpPr>
          <p:cNvPr id="7" name="Textfeld 11"/>
          <p:cNvSpPr/>
          <p:nvPr/>
        </p:nvSpPr>
        <p:spPr>
          <a:xfrm>
            <a:off x="7667280" y="1156320"/>
            <a:ext cx="4051800" cy="150665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IEEE MTT-S 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2800" b="1" strike="noStrike" spc="-1" dirty="0">
                <a:solidFill>
                  <a:srgbClr val="000000"/>
                </a:solidFill>
                <a:latin typeface="Calibri"/>
              </a:rPr>
              <a:t>Radio &amp; Wireless Week</a:t>
            </a:r>
            <a:endParaRPr lang="en-US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21-24 January 2024</a:t>
            </a:r>
            <a:endParaRPr lang="en-US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n-US" sz="1800" b="0" strike="noStrike" spc="-1" dirty="0">
                <a:solidFill>
                  <a:srgbClr val="000000"/>
                </a:solidFill>
                <a:latin typeface="Calibri"/>
              </a:rPr>
              <a:t>San Antonio, Texas</a:t>
            </a:r>
            <a:endParaRPr lang="en-US" sz="1800" b="0" strike="noStrike" spc="-1" dirty="0">
              <a:latin typeface="Arial"/>
            </a:endParaRPr>
          </a:p>
        </p:txBody>
      </p:sp>
      <p:grpSp>
        <p:nvGrpSpPr>
          <p:cNvPr id="8" name="Gruppieren 19"/>
          <p:cNvGrpSpPr/>
          <p:nvPr/>
        </p:nvGrpSpPr>
        <p:grpSpPr>
          <a:xfrm>
            <a:off x="7543800" y="246960"/>
            <a:ext cx="4299120" cy="555840"/>
            <a:chOff x="7543800" y="246960"/>
            <a:chExt cx="4299120" cy="555840"/>
          </a:xfrm>
        </p:grpSpPr>
        <p:pic>
          <p:nvPicPr>
            <p:cNvPr id="9" name="Grafik 13"/>
            <p:cNvPicPr/>
            <p:nvPr/>
          </p:nvPicPr>
          <p:blipFill>
            <a:blip r:embed="rId16"/>
            <a:stretch/>
          </p:blipFill>
          <p:spPr>
            <a:xfrm>
              <a:off x="7543800" y="24696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" name="Grafik 15" descr="Ein Bild, das Text enthält.&#10;&#10;Automatisch generierte Beschreibung"/>
            <p:cNvPicPr/>
            <p:nvPr/>
          </p:nvPicPr>
          <p:blipFill>
            <a:blip r:embed="rId17"/>
            <a:srcRect l="9147" t="27840" r="10183" b="34428"/>
            <a:stretch/>
          </p:blipFill>
          <p:spPr>
            <a:xfrm>
              <a:off x="9675360" y="24696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 fontScale="38000"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点击以编辑提纲文本格式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第二提纲级别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第三提纲级别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第四提纲级别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第五提纲级别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第六提纲级别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zh-CN" sz="4400" b="0" strike="noStrike" spc="-1">
                <a:solidFill>
                  <a:srgbClr val="000000"/>
                </a:solidFill>
                <a:latin typeface="Calibri"/>
              </a:rPr>
              <a:t>第七提纲级别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erader Verbinder 7"/>
          <p:cNvSpPr/>
          <p:nvPr/>
        </p:nvSpPr>
        <p:spPr>
          <a:xfrm>
            <a:off x="334800" y="6310080"/>
            <a:ext cx="11522160" cy="360"/>
          </a:xfrm>
          <a:prstGeom prst="line">
            <a:avLst/>
          </a:prstGeom>
          <a:ln w="762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9" name="Grafik 9"/>
          <p:cNvPicPr/>
          <p:nvPr/>
        </p:nvPicPr>
        <p:blipFill>
          <a:blip r:embed="rId14"/>
          <a:stretch/>
        </p:blipFill>
        <p:spPr>
          <a:xfrm>
            <a:off x="334800" y="5907960"/>
            <a:ext cx="973080" cy="758880"/>
          </a:xfrm>
          <a:prstGeom prst="rect">
            <a:avLst/>
          </a:prstGeom>
          <a:ln w="0">
            <a:noFill/>
          </a:ln>
        </p:spPr>
      </p:pic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de-DE" sz="4400" b="1" strike="noStrike" spc="-1">
                <a:solidFill>
                  <a:srgbClr val="000000"/>
                </a:solidFill>
                <a:latin typeface="Calibri Light"/>
              </a:rPr>
              <a:t>Mastertitelformat bearbeiten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3200" b="0" strike="noStrike" spc="-1">
                <a:solidFill>
                  <a:srgbClr val="000000"/>
                </a:solidFill>
                <a:latin typeface="Calibri"/>
              </a:rPr>
              <a:t>Mastertextformat bearbeiten</a:t>
            </a:r>
          </a:p>
          <a:p>
            <a:pPr marL="685800" lvl="1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b="0" strike="noStrike" spc="-1">
                <a:solidFill>
                  <a:srgbClr val="000000"/>
                </a:solidFill>
                <a:latin typeface="Calibri"/>
              </a:rPr>
              <a:t>Zweite Ebene</a:t>
            </a:r>
          </a:p>
          <a:p>
            <a:pPr marL="1143000" lvl="2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400" b="0" strike="noStrike" spc="-1">
                <a:solidFill>
                  <a:srgbClr val="000000"/>
                </a:solidFill>
                <a:latin typeface="Calibri"/>
              </a:rPr>
              <a:t>Dritte Ebene</a:t>
            </a:r>
          </a:p>
          <a:p>
            <a:pPr marL="1600200" lvl="3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Vierte Ebene</a:t>
            </a:r>
          </a:p>
          <a:p>
            <a:pPr marL="2057400" lvl="4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b="0" strike="noStrike" spc="-1">
                <a:solidFill>
                  <a:srgbClr val="000000"/>
                </a:solidFill>
                <a:latin typeface="Calibri"/>
              </a:rPr>
              <a:t>Fünfte Ebene</a:t>
            </a:r>
          </a:p>
        </p:txBody>
      </p:sp>
      <p:sp>
        <p:nvSpPr>
          <p:cNvPr id="52" name="PlaceHolder 3"/>
          <p:cNvSpPr>
            <a:spLocks noGrp="1"/>
          </p:cNvSpPr>
          <p:nvPr>
            <p:ph type="dt" idx="4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&lt;日期/时间&gt;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5"/>
          </p:nvPr>
        </p:nvSpPr>
        <p:spPr>
          <a:xfrm>
            <a:off x="3773520" y="6330600"/>
            <a:ext cx="695304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de-DE" sz="1200" b="1" strike="noStrike" spc="-1">
                <a:solidFill>
                  <a:srgbClr val="808080"/>
                </a:solidFill>
                <a:latin typeface="Calibri"/>
              </a:rPr>
              <a:t>&lt;页脚&gt;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6"/>
          </p:nvPr>
        </p:nvSpPr>
        <p:spPr>
          <a:xfrm>
            <a:off x="10852200" y="6330600"/>
            <a:ext cx="100440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lang="de-DE" sz="18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DEF1B5E-1D4B-42FC-A6C4-4AF7F756387F}" type="slidenum">
              <a:rPr lang="de-DE" sz="1800" b="1" strike="noStrike" spc="-1">
                <a:solidFill>
                  <a:srgbClr val="808080"/>
                </a:solidFill>
                <a:latin typeface="Calibri"/>
              </a:rPr>
              <a:t>‹#›</a:t>
            </a:fld>
            <a:endParaRPr lang="en-US" sz="18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dt" idx="7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 dirty="0">
                <a:solidFill>
                  <a:srgbClr val="808080"/>
                </a:solidFill>
                <a:latin typeface="Calibri"/>
              </a:rPr>
              <a:t>Radio &amp; Wireless Week 2024</a:t>
            </a:r>
            <a:endParaRPr lang="en-US" sz="1200" b="0" strike="noStrike" spc="-1" dirty="0"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title"/>
          </p:nvPr>
        </p:nvSpPr>
        <p:spPr>
          <a:xfrm>
            <a:off x="334800" y="1413000"/>
            <a:ext cx="7208640" cy="20966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4800" b="1" strike="noStrike" spc="-1">
                <a:solidFill>
                  <a:srgbClr val="000000">
                    <a:alpha val="80000"/>
                  </a:srgbClr>
                </a:solidFill>
                <a:latin typeface="Calibri Light"/>
              </a:rPr>
              <a:t>Paper Title</a:t>
            </a:r>
            <a:endParaRPr lang="de-DE" sz="4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subTitle"/>
          </p:nvPr>
        </p:nvSpPr>
        <p:spPr>
          <a:xfrm>
            <a:off x="334800" y="3602160"/>
            <a:ext cx="7208640" cy="1994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0" u="sng" strike="noStrike" spc="-1">
                <a:solidFill>
                  <a:srgbClr val="000000">
                    <a:alpha val="80000"/>
                  </a:srgbClr>
                </a:solidFill>
                <a:uFillTx/>
                <a:latin typeface="Calibri"/>
              </a:rPr>
              <a:t>Jane Doe</a:t>
            </a:r>
            <a:r>
              <a:rPr lang="en-US" sz="3200" b="0" strike="noStrike" spc="-1">
                <a:solidFill>
                  <a:srgbClr val="000000">
                    <a:alpha val="80000"/>
                  </a:srgbClr>
                </a:solidFill>
                <a:latin typeface="Calibri"/>
              </a:rPr>
              <a:t>, John Doe</a:t>
            </a:r>
            <a:endParaRPr lang="en-US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0" strike="noStrike" spc="-1">
                <a:solidFill>
                  <a:srgbClr val="000000">
                    <a:alpha val="80000"/>
                  </a:srgbClr>
                </a:solidFill>
                <a:latin typeface="Calibri"/>
              </a:rPr>
              <a:t>RWW University</a:t>
            </a:r>
            <a:endParaRPr lang="en-US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334800" y="189000"/>
            <a:ext cx="4323240" cy="1079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400" b="1" strike="noStrike" spc="-1">
                <a:solidFill>
                  <a:srgbClr val="000000"/>
                </a:solidFill>
                <a:latin typeface="Calibri Light"/>
              </a:rPr>
              <a:t>Paper ID</a:t>
            </a:r>
            <a:endParaRPr lang="de-DE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E582B20-D185-426C-9CEF-F073CCAD48DE}" type="slidenum">
              <a:rPr/>
              <a:t>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334800" y="199080"/>
            <a:ext cx="11521800" cy="1066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334800" y="1413000"/>
            <a:ext cx="11521800" cy="4716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dt" idx="8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de-DE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de-DE" sz="1200" b="1" strike="noStrike" spc="-1" dirty="0">
                <a:solidFill>
                  <a:srgbClr val="808080"/>
                </a:solidFill>
                <a:latin typeface="Calibri"/>
              </a:rPr>
              <a:t>Radio &amp; Wireless Week 2024</a:t>
            </a:r>
            <a:endParaRPr lang="en-US" sz="1200" b="0" strike="noStrike" spc="-1" dirty="0"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64284EEA-44D0-4D01-A167-F24B6E1BAFFE}" type="slidenum">
              <a:rPr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34800" y="189000"/>
            <a:ext cx="5760720" cy="56088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>
                <a:solidFill>
                  <a:srgbClr val="000000"/>
                </a:solidFill>
                <a:latin typeface="Calibri"/>
              </a:rPr>
              <a:t>RWW’25 </a:t>
            </a: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will be held 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000" b="1" strike="noStrike" spc="-1" dirty="0">
                <a:solidFill>
                  <a:srgbClr val="00BD00"/>
                </a:solidFill>
                <a:latin typeface="Calibri"/>
              </a:rPr>
              <a:t>19–22 January 2025</a:t>
            </a:r>
            <a:endParaRPr lang="de-DE" sz="4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in 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4000" b="1" strike="noStrike" spc="-1" dirty="0">
                <a:solidFill>
                  <a:srgbClr val="00BD00"/>
                </a:solidFill>
                <a:latin typeface="Calibri"/>
              </a:rPr>
              <a:t>Puerto Rico</a:t>
            </a:r>
            <a:endParaRPr lang="de-DE" sz="4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3200" b="1" strike="noStrike" spc="-1" dirty="0">
                <a:solidFill>
                  <a:srgbClr val="000000"/>
                </a:solidFill>
                <a:latin typeface="Calibri"/>
              </a:rPr>
              <a:t>We are looking forward seeing you all there again</a:t>
            </a:r>
            <a:endParaRPr lang="de-DE" sz="3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dt" idx="9"/>
          </p:nvPr>
        </p:nvSpPr>
        <p:spPr>
          <a:xfrm>
            <a:off x="1339920" y="6330600"/>
            <a:ext cx="2307960" cy="33840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lang="en-US" sz="1200" b="1" strike="noStrike" spc="-1">
                <a:solidFill>
                  <a:srgbClr val="808080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en-US" sz="1200" b="1" strike="noStrike" spc="-1" dirty="0">
                <a:solidFill>
                  <a:srgbClr val="808080"/>
                </a:solidFill>
                <a:latin typeface="Calibri"/>
              </a:rPr>
              <a:t>Radio &amp; Wireless Week 2024</a:t>
            </a:r>
            <a:endParaRPr lang="en-US" sz="1200" b="0" strike="noStrike" spc="-1" dirty="0">
              <a:latin typeface="Times New Roman"/>
            </a:endParaRPr>
          </a:p>
        </p:txBody>
      </p:sp>
      <p:pic>
        <p:nvPicPr>
          <p:cNvPr id="100" name="Grafik 9"/>
          <p:cNvPicPr/>
          <p:nvPr/>
        </p:nvPicPr>
        <p:blipFill>
          <a:blip r:embed="rId2"/>
          <a:stretch/>
        </p:blipFill>
        <p:spPr>
          <a:xfrm>
            <a:off x="7294320" y="2189880"/>
            <a:ext cx="3431880" cy="2974680"/>
          </a:xfrm>
          <a:prstGeom prst="rect">
            <a:avLst/>
          </a:prstGeom>
          <a:ln w="0">
            <a:noFill/>
          </a:ln>
        </p:spPr>
      </p:pic>
      <p:grpSp>
        <p:nvGrpSpPr>
          <p:cNvPr id="101" name="Gruppieren 11"/>
          <p:cNvGrpSpPr/>
          <p:nvPr/>
        </p:nvGrpSpPr>
        <p:grpSpPr>
          <a:xfrm>
            <a:off x="6860880" y="468000"/>
            <a:ext cx="4299120" cy="555840"/>
            <a:chOff x="6860880" y="468000"/>
            <a:chExt cx="4299120" cy="555840"/>
          </a:xfrm>
        </p:grpSpPr>
        <p:pic>
          <p:nvPicPr>
            <p:cNvPr id="102" name="Grafik 12"/>
            <p:cNvPicPr/>
            <p:nvPr/>
          </p:nvPicPr>
          <p:blipFill>
            <a:blip r:embed="rId3"/>
            <a:stretch/>
          </p:blipFill>
          <p:spPr>
            <a:xfrm>
              <a:off x="6860880" y="468000"/>
              <a:ext cx="1905120" cy="555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3" name="Grafik 13" descr="Ein Bild, das Text enthält.&#10;&#10;Automatisch generierte Beschreibung"/>
            <p:cNvPicPr/>
            <p:nvPr/>
          </p:nvPicPr>
          <p:blipFill>
            <a:blip r:embed="rId4"/>
            <a:srcRect l="9147" t="27840" r="10183" b="34428"/>
            <a:stretch/>
          </p:blipFill>
          <p:spPr>
            <a:xfrm>
              <a:off x="8992440" y="468000"/>
              <a:ext cx="2167560" cy="55584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lstStyle/>
          <a:p>
            <a:r>
              <a:t>Paper ID - Authors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74B43980-3C1A-47F8-B899-C47AEB6FB8A0}" type="slidenum">
              <a:rPr/>
              <a:t>3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3976fa30-1907-4356-8241-62ea5e1c0256}" enabled="1" method="Standard" siteId="{9a5cacd0-2bef-4dd7-ac5c-7ebe1f54f495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60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Office Theme</vt:lpstr>
      <vt:lpstr>Paper Title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subject/>
  <dc:creator/>
  <dc:description/>
  <cp:lastModifiedBy>Vaclav Valenta</cp:lastModifiedBy>
  <cp:revision>18</cp:revision>
  <dcterms:created xsi:type="dcterms:W3CDTF">2023-01-10T17:55:44Z</dcterms:created>
  <dcterms:modified xsi:type="dcterms:W3CDTF">2023-12-04T21:17:26Z</dcterms:modified>
  <dc:language>zh-CN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i4>3</vt:i4>
  </property>
</Properties>
</file>