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3.png" ContentType="image/png"/>
  <Override PartName="/ppt/media/image4.png" ContentType="image/png"/>
  <Override PartName="/ppt/media/image5.jpeg" ContentType="image/jpeg"/>
  <Override PartName="/ppt/media/image6.png" ContentType="image/png"/>
  <Override PartName="/ppt/media/image7.png" ContentType="image/png"/>
  <Override PartName="/ppt/media/image8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microsoft.com/office/2020/02/relationships/classificationlabels" Target="docMetadata/LabelInfo.xml"/><Relationship Id="rId5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c23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Grafik 9" descr=""/>
          <p:cNvPicPr/>
          <p:nvPr/>
        </p:nvPicPr>
        <p:blipFill>
          <a:blip r:embed="rId2"/>
          <a:stretch/>
        </p:blipFill>
        <p:spPr>
          <a:xfrm>
            <a:off x="334800" y="5905800"/>
            <a:ext cx="972720" cy="762480"/>
          </a:xfrm>
          <a:prstGeom prst="rect">
            <a:avLst/>
          </a:prstGeom>
          <a:ln w="0">
            <a:noFill/>
          </a:ln>
        </p:spPr>
      </p:pic>
      <p:pic>
        <p:nvPicPr>
          <p:cNvPr id="2" name="Grafik 10" descr=""/>
          <p:cNvPicPr/>
          <p:nvPr/>
        </p:nvPicPr>
        <p:blipFill>
          <a:blip r:embed="rId3"/>
          <a:stretch/>
        </p:blipFill>
        <p:spPr>
          <a:xfrm>
            <a:off x="7977240" y="3017880"/>
            <a:ext cx="3431520" cy="2974320"/>
          </a:xfrm>
          <a:prstGeom prst="rect">
            <a:avLst/>
          </a:prstGeom>
          <a:ln w="0">
            <a:noFill/>
          </a:ln>
        </p:spPr>
      </p:pic>
      <p:sp>
        <p:nvSpPr>
          <p:cNvPr id="3" name="Textfeld 11"/>
          <p:cNvSpPr/>
          <p:nvPr/>
        </p:nvSpPr>
        <p:spPr>
          <a:xfrm>
            <a:off x="7667280" y="1156320"/>
            <a:ext cx="4051440" cy="149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IEEE MTT-S 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Radio &amp; Wireless Week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19–22 January 2025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San Juan, Puerto Rico</a:t>
            </a:r>
            <a:endParaRPr b="0" lang="en-US" sz="1800" spc="-1" strike="noStrike">
              <a:latin typeface="Arial"/>
            </a:endParaRPr>
          </a:p>
        </p:txBody>
      </p:sp>
      <p:grpSp>
        <p:nvGrpSpPr>
          <p:cNvPr id="4" name="Gruppieren 19"/>
          <p:cNvGrpSpPr/>
          <p:nvPr/>
        </p:nvGrpSpPr>
        <p:grpSpPr>
          <a:xfrm>
            <a:off x="7543800" y="246960"/>
            <a:ext cx="4298760" cy="555480"/>
            <a:chOff x="7543800" y="246960"/>
            <a:chExt cx="4298760" cy="555480"/>
          </a:xfrm>
        </p:grpSpPr>
        <p:pic>
          <p:nvPicPr>
            <p:cNvPr id="5" name="Grafik 13" descr=""/>
            <p:cNvPicPr/>
            <p:nvPr/>
          </p:nvPicPr>
          <p:blipFill>
            <a:blip r:embed="rId4"/>
            <a:stretch/>
          </p:blipFill>
          <p:spPr>
            <a:xfrm>
              <a:off x="7543800" y="246960"/>
              <a:ext cx="1904760" cy="5554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" name="Grafik 15" descr="Ein Bild, das Text enthält.&#10;&#10;Automatisch generierte Beschreibung"/>
            <p:cNvPicPr/>
            <p:nvPr/>
          </p:nvPicPr>
          <p:blipFill>
            <a:blip r:embed="rId5"/>
            <a:srcRect l="9147" t="27840" r="10183" b="34428"/>
            <a:stretch/>
          </p:blipFill>
          <p:spPr>
            <a:xfrm>
              <a:off x="9675360" y="246960"/>
              <a:ext cx="2167200" cy="5554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7" name="PlaceHolder 1"/>
          <p:cNvSpPr>
            <a:spLocks noGrp="1"/>
          </p:cNvSpPr>
          <p:nvPr>
            <p:ph type="ftr"/>
          </p:nvPr>
        </p:nvSpPr>
        <p:spPr>
          <a:xfrm>
            <a:off x="3773520" y="6330600"/>
            <a:ext cx="695268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Footer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ldNum"/>
          </p:nvPr>
        </p:nvSpPr>
        <p:spPr>
          <a:xfrm>
            <a:off x="10852200" y="6330600"/>
            <a:ext cx="100404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D59CE6E2-323F-4503-AAA0-8849AE2D44F2}" type="slidenum">
              <a:rPr b="1" lang="en-US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/>
          </p:nvPr>
        </p:nvSpPr>
        <p:spPr>
          <a:xfrm>
            <a:off x="1339920" y="6330600"/>
            <a:ext cx="230760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点击鼠标编辑标题文本格式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</a:rPr>
              <a:t>点击鼠标编辑提纲文本格式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第二提纲级别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第三提纲级别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第四提纲级别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第五提纲级别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第六提纲级别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第七提纲级别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c23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9" name="Grafik 9" descr=""/>
          <p:cNvPicPr/>
          <p:nvPr/>
        </p:nvPicPr>
        <p:blipFill>
          <a:blip r:embed="rId2"/>
          <a:stretch/>
        </p:blipFill>
        <p:spPr>
          <a:xfrm>
            <a:off x="334800" y="5905800"/>
            <a:ext cx="972720" cy="76248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ftr"/>
          </p:nvPr>
        </p:nvSpPr>
        <p:spPr>
          <a:xfrm>
            <a:off x="3773520" y="6330600"/>
            <a:ext cx="695268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Footer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ldNum"/>
          </p:nvPr>
        </p:nvSpPr>
        <p:spPr>
          <a:xfrm>
            <a:off x="10852200" y="6330600"/>
            <a:ext cx="100404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0C300DF2-61AC-4050-8661-6C20DE056298}" type="slidenum">
              <a:rPr b="1" lang="de-DE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dt"/>
          </p:nvPr>
        </p:nvSpPr>
        <p:spPr>
          <a:xfrm>
            <a:off x="1339920" y="6330600"/>
            <a:ext cx="230760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点击鼠标编辑标题文本格式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</a:rPr>
              <a:t>点击鼠标编辑提纲文本格式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第二提纲级别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第三提纲级别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第四提纲级别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第五提纲级别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第六提纲级别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第七提纲级别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 txBox="1"/>
          <p:nvPr/>
        </p:nvSpPr>
        <p:spPr>
          <a:xfrm>
            <a:off x="1339920" y="6330600"/>
            <a:ext cx="230760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Radio &amp; Wireless Week 2025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2" name="PlaceHolder 2"/>
          <p:cNvSpPr txBox="1"/>
          <p:nvPr/>
        </p:nvSpPr>
        <p:spPr>
          <a:xfrm>
            <a:off x="334800" y="1413000"/>
            <a:ext cx="7208280" cy="209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1" lang="en-US" sz="4800" spc="-1" strike="noStrike">
                <a:solidFill>
                  <a:srgbClr val="c23c33">
                    <a:alpha val="80000"/>
                  </a:srgbClr>
                </a:solidFill>
                <a:latin typeface="Calibri Light"/>
                <a:ea typeface="DejaVu Sans"/>
              </a:rPr>
              <a:t>Paper </a:t>
            </a:r>
            <a:r>
              <a:rPr b="1" lang="en-US" sz="4800" spc="-1" strike="noStrike">
                <a:solidFill>
                  <a:srgbClr val="c23c33">
                    <a:alpha val="80000"/>
                  </a:srgbClr>
                </a:solidFill>
                <a:latin typeface="Calibri Light"/>
                <a:ea typeface="DejaVu Sans"/>
              </a:rPr>
              <a:t>Title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 txBox="1"/>
          <p:nvPr/>
        </p:nvSpPr>
        <p:spPr>
          <a:xfrm>
            <a:off x="334800" y="3602160"/>
            <a:ext cx="7208280" cy="1994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3200" spc="-1" strike="noStrike" u="sng">
                <a:solidFill>
                  <a:srgbClr val="000000">
                    <a:alpha val="80000"/>
                  </a:srgbClr>
                </a:solidFill>
                <a:uFillTx/>
                <a:latin typeface="Calibri"/>
                <a:ea typeface="DejaVu Sans"/>
              </a:rPr>
              <a:t>Jane Doe</a:t>
            </a:r>
            <a:r>
              <a:rPr b="0" lang="en-US" sz="3200" spc="-1" strike="noStrike">
                <a:solidFill>
                  <a:srgbClr val="000000">
                    <a:alpha val="80000"/>
                  </a:srgbClr>
                </a:solidFill>
                <a:latin typeface="Calibri"/>
                <a:ea typeface="DejaVu Sans"/>
              </a:rPr>
              <a:t>, John Doe</a:t>
            </a:r>
            <a:endParaRPr b="0" lang="en-US" sz="3200" spc="-1" strike="noStrike"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>
                    <a:alpha val="80000"/>
                  </a:srgbClr>
                </a:solidFill>
                <a:latin typeface="Calibri"/>
                <a:ea typeface="DejaVu Sans"/>
              </a:rPr>
              <a:t>RWW University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4" name="PlaceHolder 4"/>
          <p:cNvSpPr txBox="1"/>
          <p:nvPr/>
        </p:nvSpPr>
        <p:spPr>
          <a:xfrm>
            <a:off x="334800" y="189000"/>
            <a:ext cx="4322880" cy="1078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4400" spc="-1" strike="noStrike">
                <a:solidFill>
                  <a:srgbClr val="000000"/>
                </a:solidFill>
                <a:latin typeface="Calibri Light"/>
                <a:ea typeface="DejaVu Sans"/>
              </a:rPr>
              <a:t>Paper ID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5"/>
          <p:cNvSpPr txBox="1"/>
          <p:nvPr/>
        </p:nvSpPr>
        <p:spPr>
          <a:xfrm>
            <a:off x="3773520" y="6330600"/>
            <a:ext cx="695268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Paper ID - Authors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6" name="PlaceHolder 6"/>
          <p:cNvSpPr txBox="1"/>
          <p:nvPr/>
        </p:nvSpPr>
        <p:spPr>
          <a:xfrm>
            <a:off x="10852200" y="6330600"/>
            <a:ext cx="100404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249D2F57-C861-4060-BF75-5C535CFE1886}" type="slidenum">
              <a:rPr b="1" lang="en-US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 txBox="1"/>
          <p:nvPr/>
        </p:nvSpPr>
        <p:spPr>
          <a:xfrm>
            <a:off x="334800" y="199080"/>
            <a:ext cx="11521440" cy="106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 txBox="1"/>
          <p:nvPr/>
        </p:nvSpPr>
        <p:spPr>
          <a:xfrm>
            <a:off x="334800" y="1413000"/>
            <a:ext cx="11521440" cy="471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3"/>
          <p:cNvSpPr txBox="1"/>
          <p:nvPr/>
        </p:nvSpPr>
        <p:spPr>
          <a:xfrm>
            <a:off x="1339920" y="6330600"/>
            <a:ext cx="230760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Radio &amp; Wireless Week 2025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0" name="PlaceHolder 4"/>
          <p:cNvSpPr txBox="1"/>
          <p:nvPr/>
        </p:nvSpPr>
        <p:spPr>
          <a:xfrm>
            <a:off x="3773520" y="6330600"/>
            <a:ext cx="695268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Paper ID - Authors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1" name="PlaceHolder 5"/>
          <p:cNvSpPr txBox="1"/>
          <p:nvPr/>
        </p:nvSpPr>
        <p:spPr>
          <a:xfrm>
            <a:off x="10852200" y="6330600"/>
            <a:ext cx="100404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3DCE79F4-3101-4CB9-B455-CF8BDD910D45}" type="slidenum">
              <a:rPr b="1" lang="de-DE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 txBox="1"/>
          <p:nvPr/>
        </p:nvSpPr>
        <p:spPr>
          <a:xfrm>
            <a:off x="334800" y="189000"/>
            <a:ext cx="5760360" cy="5608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RWW’26 will be held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4000" spc="-1" strike="noStrike">
                <a:solidFill>
                  <a:srgbClr val="c23c33"/>
                </a:solidFill>
                <a:latin typeface="Calibri"/>
                <a:ea typeface="DejaVu Sans"/>
              </a:rPr>
              <a:t>18–21 January 2026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in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GB" sz="4000" spc="-1" strike="noStrike">
                <a:solidFill>
                  <a:srgbClr val="c23c33"/>
                </a:solidFill>
                <a:latin typeface="Calibri"/>
                <a:ea typeface="DejaVu Sans"/>
              </a:rPr>
              <a:t>Los Angeles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We are looking forward seeing you all there again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 txBox="1"/>
          <p:nvPr/>
        </p:nvSpPr>
        <p:spPr>
          <a:xfrm>
            <a:off x="1339920" y="6330600"/>
            <a:ext cx="230760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Radio &amp; Wireless Week 2025</a:t>
            </a:r>
            <a:endParaRPr b="0" lang="en-US" sz="1200" spc="-1" strike="noStrike">
              <a:latin typeface="Times New Roman"/>
            </a:endParaRPr>
          </a:p>
        </p:txBody>
      </p:sp>
      <p:pic>
        <p:nvPicPr>
          <p:cNvPr id="104" name="Grafik 9" descr=""/>
          <p:cNvPicPr/>
          <p:nvPr/>
        </p:nvPicPr>
        <p:blipFill>
          <a:blip r:embed="rId1"/>
          <a:stretch/>
        </p:blipFill>
        <p:spPr>
          <a:xfrm>
            <a:off x="7294320" y="2189880"/>
            <a:ext cx="3431520" cy="2974320"/>
          </a:xfrm>
          <a:prstGeom prst="rect">
            <a:avLst/>
          </a:prstGeom>
          <a:ln w="0">
            <a:noFill/>
          </a:ln>
        </p:spPr>
      </p:pic>
      <p:grpSp>
        <p:nvGrpSpPr>
          <p:cNvPr id="105" name="Gruppieren 11"/>
          <p:cNvGrpSpPr/>
          <p:nvPr/>
        </p:nvGrpSpPr>
        <p:grpSpPr>
          <a:xfrm>
            <a:off x="6860880" y="468000"/>
            <a:ext cx="4298760" cy="555480"/>
            <a:chOff x="6860880" y="468000"/>
            <a:chExt cx="4298760" cy="555480"/>
          </a:xfrm>
        </p:grpSpPr>
        <p:pic>
          <p:nvPicPr>
            <p:cNvPr id="106" name="Grafik 12" descr=""/>
            <p:cNvPicPr/>
            <p:nvPr/>
          </p:nvPicPr>
          <p:blipFill>
            <a:blip r:embed="rId2"/>
            <a:stretch/>
          </p:blipFill>
          <p:spPr>
            <a:xfrm>
              <a:off x="6860880" y="468000"/>
              <a:ext cx="1904760" cy="5554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7" name="Grafik 13" descr="Ein Bild, das Text enthält.&#10;&#10;Automatisch generierte Beschreibung"/>
            <p:cNvPicPr/>
            <p:nvPr/>
          </p:nvPicPr>
          <p:blipFill>
            <a:blip r:embed="rId3"/>
            <a:srcRect l="9147" t="27840" r="10183" b="34428"/>
            <a:stretch/>
          </p:blipFill>
          <p:spPr>
            <a:xfrm>
              <a:off x="8992440" y="468000"/>
              <a:ext cx="2167200" cy="5554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08" name="PlaceHolder 3"/>
          <p:cNvSpPr txBox="1"/>
          <p:nvPr/>
        </p:nvSpPr>
        <p:spPr>
          <a:xfrm>
            <a:off x="3773520" y="6330600"/>
            <a:ext cx="695268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Paper ID - Authors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9" name="PlaceHolder 4"/>
          <p:cNvSpPr txBox="1"/>
          <p:nvPr/>
        </p:nvSpPr>
        <p:spPr>
          <a:xfrm>
            <a:off x="10852200" y="6330600"/>
            <a:ext cx="100404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48A5FE96-80BD-4881-8446-3CB362133273}" type="slidenum">
              <a:rPr b="1" lang="de-DE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LibreOffice/7.1.8.1$Linux_X86_64 LibreOffice_project/10$Build-1</Application>
  <AppVersion>15.0000</AppVersion>
  <Words>60</Words>
  <Paragraphs>19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2023-01-10T17:53:26Z</dcterms:created>
  <dc:creator/>
  <dc:description/>
  <dc:language>zh-CN</dc:language>
  <cp:lastModifiedBy/>
  <dcterms:modified xsi:type="dcterms:W3CDTF">2024-11-27T10:03:19Z</dcterms:modified>
  <cp:revision>16</cp:revision>
  <dc:subject/>
  <dc:title>Paper Title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3</vt:i4>
  </property>
</Properties>
</file>