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2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B1F2-90D3-4501-9A68-62845A752BBF}" type="datetimeFigureOut">
              <a:rPr lang="de-DE" smtClean="0"/>
              <a:t>26.11.2024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C1404-0123-4439-B5B9-EA814720EB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95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6416EDC-DB18-4958-8418-C49735A1FEB9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C4EBD03-3D7E-4CCD-BECF-A5FA70EB3C4B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99F982F-63EF-4293-A190-C414C0AC5585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B51F0FA-2D74-4F8C-9E2C-751F0E2A61F2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6EC4F06-6509-4E33-A6D4-81C21CECCC0D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9D979B2-BD51-4E3E-AC1C-53010F5A4872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3952CF6-4D0A-4F9F-A4FB-C71762C15EB1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DB3F81-DCC2-4C29-9EB1-06C820B4DD7A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24837E1-95E4-4E94-8AC5-F554454ADBEB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55F49E2-7E71-471C-BB09-428B916A5FAD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054D04A-5302-4C62-8412-8292C44D0917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226636C-636E-475C-ACC7-FA5AE1E983C1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3BCAF76-C95D-48C4-BEA0-4D1C8C0057B5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DE086B-53C7-4ADF-9DB6-D821CFBF6AA8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F9D075E-25F5-4A64-AADF-32ED9E7F9886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93E352B-8E54-4C09-848F-853A4F92F3A3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4D91ECA-6195-4633-A499-4A0CAFF68ABB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A2E60E-00CA-4E3B-838C-A40DFD6EA356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650BA52-670F-4062-8754-C331E58B431C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A276E85-ACF4-474E-BDDD-3EB13C17BE04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13618F6-8A75-46E5-937D-CADA68534A66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2742398-A587-4D2A-8007-603988CCF25B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5D7B4EF-0A82-43B4-9FA8-1F06C06EAB28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rPr lang="de-DE"/>
              <a:t>Paper ID - Authors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442B107-192E-48E1-B54E-495CA7A2EDF9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Radio &amp; Wireless Week 2025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FD7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" name="Grafik 9"/>
          <p:cNvPicPr/>
          <p:nvPr/>
        </p:nvPicPr>
        <p:blipFill>
          <a:blip r:embed="rId14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dt" idx="1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Radio &amp; Wireless Week 2025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1" strike="noStrike" spc="-1">
                <a:solidFill>
                  <a:srgbClr val="808080"/>
                </a:solidFill>
                <a:latin typeface="Calibri"/>
              </a:rPr>
              <a:t>Paper ID - Authors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8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D483F0E-9CD0-4593-96D8-B34158B72CF6}" type="slidenum">
              <a:rPr lang="en-US" sz="1800" b="1" strike="noStrike" spc="-1">
                <a:solidFill>
                  <a:srgbClr val="808080"/>
                </a:solidFill>
                <a:latin typeface="Calibri"/>
              </a:rPr>
              <a:t>‹Nr.›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r>
              <a:rPr lang="zh-CN" sz="4800" b="0" strike="noStrike" spc="-1">
                <a:solidFill>
                  <a:srgbClr val="000000"/>
                </a:solidFill>
                <a:latin typeface="Calibri"/>
              </a:rPr>
              <a:t>单击以编辑标题文本格式</a:t>
            </a:r>
            <a:endParaRPr lang="de-DE" sz="4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" name="Grafik 10"/>
          <p:cNvPicPr/>
          <p:nvPr/>
        </p:nvPicPr>
        <p:blipFill>
          <a:blip r:embed="rId15"/>
          <a:stretch/>
        </p:blipFill>
        <p:spPr>
          <a:xfrm>
            <a:off x="7977240" y="3017880"/>
            <a:ext cx="3431880" cy="2974680"/>
          </a:xfrm>
          <a:prstGeom prst="rect">
            <a:avLst/>
          </a:prstGeom>
          <a:ln w="0">
            <a:noFill/>
          </a:ln>
        </p:spPr>
      </p:pic>
      <p:sp>
        <p:nvSpPr>
          <p:cNvPr id="7" name="Textfeld 11"/>
          <p:cNvSpPr/>
          <p:nvPr/>
        </p:nvSpPr>
        <p:spPr>
          <a:xfrm>
            <a:off x="7667280" y="1156320"/>
            <a:ext cx="4051800" cy="15066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IEEE MTT-S 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Radio &amp; Wireless Week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1076325" algn="l"/>
              </a:tabLst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</a:rPr>
              <a:t> 19–22 January 2025</a:t>
            </a:r>
          </a:p>
          <a:p>
            <a:pPr algn="ctr">
              <a:lnSpc>
                <a:spcPct val="100000"/>
              </a:lnSpc>
              <a:buNone/>
            </a:pPr>
            <a:r>
              <a:rPr lang="es-ES" sz="1800" b="0" strike="noStrike" spc="-1" dirty="0">
                <a:solidFill>
                  <a:srgbClr val="000000"/>
                </a:solidFill>
                <a:latin typeface="Calibri"/>
              </a:rPr>
              <a:t>San Juan, Puerto Rico</a:t>
            </a:r>
            <a:endParaRPr lang="en-US" sz="1800" b="0" strike="noStrike" spc="-1" dirty="0">
              <a:latin typeface="Arial"/>
            </a:endParaRPr>
          </a:p>
        </p:txBody>
      </p:sp>
      <p:grpSp>
        <p:nvGrpSpPr>
          <p:cNvPr id="8" name="Gruppieren 19"/>
          <p:cNvGrpSpPr/>
          <p:nvPr/>
        </p:nvGrpSpPr>
        <p:grpSpPr>
          <a:xfrm>
            <a:off x="7543800" y="246960"/>
            <a:ext cx="4299120" cy="555840"/>
            <a:chOff x="7543800" y="246960"/>
            <a:chExt cx="4299120" cy="555840"/>
          </a:xfrm>
        </p:grpSpPr>
        <p:pic>
          <p:nvPicPr>
            <p:cNvPr id="9" name="Grafik 13"/>
            <p:cNvPicPr/>
            <p:nvPr/>
          </p:nvPicPr>
          <p:blipFill>
            <a:blip r:embed="rId16"/>
            <a:stretch/>
          </p:blipFill>
          <p:spPr>
            <a:xfrm>
              <a:off x="7543800" y="24696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Grafik 15" descr="Ein Bild, das Text enthält.&#10;&#10;Automatisch generierte Beschreibung"/>
            <p:cNvPicPr/>
            <p:nvPr/>
          </p:nvPicPr>
          <p:blipFill>
            <a:blip r:embed="rId17"/>
            <a:srcRect l="9147" t="27840" r="10183" b="34428"/>
            <a:stretch/>
          </p:blipFill>
          <p:spPr>
            <a:xfrm>
              <a:off x="9675360" y="24696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38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点击以编辑提纲文本格式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第二提纲级别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第三提纲级别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第四提纲级别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第五提纲级别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第六提纲级别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第七提纲级别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FD7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/>
          <p:cNvPicPr/>
          <p:nvPr/>
        </p:nvPicPr>
        <p:blipFill>
          <a:blip r:embed="rId14"/>
          <a:stretch/>
        </p:blipFill>
        <p:spPr>
          <a:xfrm>
            <a:off x="334800" y="5905800"/>
            <a:ext cx="973080" cy="76284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4400" b="1" strike="noStrike" spc="-1">
                <a:solidFill>
                  <a:srgbClr val="000000"/>
                </a:solidFill>
                <a:latin typeface="Calibri Light"/>
              </a:rPr>
              <a:t>Mastertitelformat bearbeiten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</a:rPr>
              <a:t>Mastertextformat bearbeiten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dt" idx="4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Radio &amp; Wireless Week 2025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5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Paper ID - Authors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6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de-DE" sz="18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CC6BFFC-63F7-4306-835E-EEE120851538}" type="slidenum">
              <a:rPr lang="de-DE" sz="1800" b="1" strike="noStrike" spc="-1">
                <a:solidFill>
                  <a:srgbClr val="808080"/>
                </a:solidFill>
                <a:latin typeface="Calibri"/>
              </a:rPr>
              <a:t>‹Nr.›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dt" idx="7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Radio &amp; Wireless Week 2025</a:t>
            </a:r>
            <a:endParaRPr lang="en-US" sz="1200" b="0" strike="noStrike" spc="-1" dirty="0"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4800" b="1" strike="noStrike" spc="-1">
                <a:solidFill>
                  <a:srgbClr val="FD7C00">
                    <a:alpha val="80000"/>
                  </a:srgbClr>
                </a:solidFill>
                <a:latin typeface="Calibri Light"/>
              </a:rPr>
              <a:t>Paper Title</a:t>
            </a:r>
            <a:endParaRPr lang="de-DE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subTitle"/>
          </p:nvPr>
        </p:nvSpPr>
        <p:spPr>
          <a:xfrm>
            <a:off x="334800" y="3602160"/>
            <a:ext cx="7208640" cy="1994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>
                    <a:alpha val="80000"/>
                  </a:srgbClr>
                </a:solidFill>
                <a:latin typeface="Calibri"/>
              </a:rPr>
              <a:t>Jane Doe, John Doe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>
                    <a:alpha val="80000"/>
                  </a:srgbClr>
                </a:solidFill>
                <a:latin typeface="Calibri"/>
              </a:rPr>
              <a:t>RWW University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400" b="1" strike="noStrike" spc="-1">
                <a:solidFill>
                  <a:srgbClr val="000000"/>
                </a:solidFill>
                <a:latin typeface="Calibri Light"/>
              </a:rPr>
              <a:t>Paper ID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6079614-D6F6-475F-928A-8D17F08BF0FB}" type="slidenum">
              <a:rPr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dt" idx="8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Radio &amp; Wireless Week 2025</a:t>
            </a:r>
            <a:endParaRPr lang="en-US" sz="1200" b="0" strike="noStrike" spc="-1" dirty="0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E06E7F4-CFF9-49D1-A3A5-9309C9A0A2D3}" type="slidenum">
              <a:r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34800" y="189000"/>
            <a:ext cx="5760720" cy="560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RWW’26 will be held 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000" b="1" strike="noStrike" spc="-1" dirty="0">
                <a:solidFill>
                  <a:srgbClr val="FD7C00"/>
                </a:solidFill>
                <a:latin typeface="Calibri"/>
              </a:rPr>
              <a:t>18–</a:t>
            </a:r>
            <a:r>
              <a:rPr lang="en-US" sz="4000" b="1" spc="-1" dirty="0">
                <a:solidFill>
                  <a:srgbClr val="FD7C00"/>
                </a:solidFill>
                <a:latin typeface="Calibri"/>
              </a:rPr>
              <a:t>21</a:t>
            </a:r>
            <a:r>
              <a:rPr lang="en-US" sz="4000" b="1" strike="noStrike" spc="-1" dirty="0">
                <a:solidFill>
                  <a:srgbClr val="FD7C00"/>
                </a:solidFill>
                <a:latin typeface="Calibri"/>
              </a:rPr>
              <a:t> January 202</a:t>
            </a:r>
            <a:r>
              <a:rPr lang="de-DE" sz="4000" b="1" strike="noStrike" spc="-1" dirty="0">
                <a:solidFill>
                  <a:srgbClr val="FD7C00"/>
                </a:solidFill>
                <a:latin typeface="Calibri"/>
              </a:rPr>
              <a:t>6</a:t>
            </a:r>
            <a:endParaRPr lang="de-DE" sz="4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in 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de-DE" sz="4000" b="1" strike="noStrike" spc="-1" dirty="0">
                <a:solidFill>
                  <a:srgbClr val="FD7C00"/>
                </a:solidFill>
                <a:latin typeface="Calibri"/>
              </a:rPr>
              <a:t>Los Angeles</a:t>
            </a:r>
            <a:endParaRPr lang="de-DE" sz="4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We are looking forward seeing you all there again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dt" idx="9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Radio &amp; Wireless Week 2025</a:t>
            </a:r>
            <a:endParaRPr lang="en-US" sz="1200" b="0" strike="noStrike" spc="-1" dirty="0">
              <a:latin typeface="Times New Roman"/>
            </a:endParaRPr>
          </a:p>
        </p:txBody>
      </p:sp>
      <p:pic>
        <p:nvPicPr>
          <p:cNvPr id="100" name="Grafik 9"/>
          <p:cNvPicPr/>
          <p:nvPr/>
        </p:nvPicPr>
        <p:blipFill>
          <a:blip r:embed="rId2"/>
          <a:stretch/>
        </p:blipFill>
        <p:spPr>
          <a:xfrm>
            <a:off x="7294320" y="2189880"/>
            <a:ext cx="3431880" cy="2974680"/>
          </a:xfrm>
          <a:prstGeom prst="rect">
            <a:avLst/>
          </a:prstGeom>
          <a:ln w="0">
            <a:noFill/>
          </a:ln>
        </p:spPr>
      </p:pic>
      <p:grpSp>
        <p:nvGrpSpPr>
          <p:cNvPr id="101" name="Gruppieren 11"/>
          <p:cNvGrpSpPr/>
          <p:nvPr/>
        </p:nvGrpSpPr>
        <p:grpSpPr>
          <a:xfrm>
            <a:off x="6860880" y="468000"/>
            <a:ext cx="4299120" cy="555840"/>
            <a:chOff x="6860880" y="468000"/>
            <a:chExt cx="4299120" cy="555840"/>
          </a:xfrm>
        </p:grpSpPr>
        <p:pic>
          <p:nvPicPr>
            <p:cNvPr id="102" name="Grafik 12"/>
            <p:cNvPicPr/>
            <p:nvPr/>
          </p:nvPicPr>
          <p:blipFill>
            <a:blip r:embed="rId3"/>
            <a:stretch/>
          </p:blipFill>
          <p:spPr>
            <a:xfrm>
              <a:off x="6860880" y="46800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3" name="Grafik 13" descr="Ein Bild, das Text enthält.&#10;&#10;Automatisch generierte Beschreibung"/>
            <p:cNvPicPr/>
            <p:nvPr/>
          </p:nvPicPr>
          <p:blipFill>
            <a:blip r:embed="rId4"/>
            <a:srcRect l="9147" t="27840" r="10183" b="34428"/>
            <a:stretch/>
          </p:blipFill>
          <p:spPr>
            <a:xfrm>
              <a:off x="8992440" y="46800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3F6B3A2-E3B9-49FF-836E-1EDB7A4E0284}" type="slidenum">
              <a:rPr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</Words>
  <Application>Microsoft Office PowerPoint</Application>
  <PresentationFormat>Breitbild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Paper Title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subject/>
  <dc:creator/>
  <dc:description/>
  <cp:lastModifiedBy>Holger Maune</cp:lastModifiedBy>
  <cp:revision>15</cp:revision>
  <dcterms:created xsi:type="dcterms:W3CDTF">2023-01-10T17:54:16Z</dcterms:created>
  <dcterms:modified xsi:type="dcterms:W3CDTF">2024-11-26T07:16:30Z</dcterms:modified>
  <dc:language>zh-CN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3</vt:i4>
  </property>
</Properties>
</file>