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microsoft.com/office/2020/02/relationships/classificationlabels" Target="docMetadata/LabelInfo.xml"/><Relationship Id="rId5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slideLayout" Target="../slideLayouts/slideLayout1.xml"/><Relationship Id="rId7" Type="http://schemas.openxmlformats.org/officeDocument/2006/relationships/slideLayout" Target="../slideLayouts/slideLayout2.xml"/><Relationship Id="rId8" Type="http://schemas.openxmlformats.org/officeDocument/2006/relationships/slideLayout" Target="../slideLayouts/slideLayout3.xml"/><Relationship Id="rId9" Type="http://schemas.openxmlformats.org/officeDocument/2006/relationships/slideLayout" Target="../slideLayouts/slideLayout4.xml"/><Relationship Id="rId10" Type="http://schemas.openxmlformats.org/officeDocument/2006/relationships/slideLayout" Target="../slideLayouts/slideLayout5.xml"/><Relationship Id="rId11" Type="http://schemas.openxmlformats.org/officeDocument/2006/relationships/slideLayout" Target="../slideLayouts/slideLayout6.xml"/><Relationship Id="rId12" Type="http://schemas.openxmlformats.org/officeDocument/2006/relationships/slideLayout" Target="../slideLayouts/slideLayout7.xml"/><Relationship Id="rId13" Type="http://schemas.openxmlformats.org/officeDocument/2006/relationships/slideLayout" Target="../slideLayouts/slideLayout8.xml"/><Relationship Id="rId14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0.xml"/><Relationship Id="rId16" Type="http://schemas.openxmlformats.org/officeDocument/2006/relationships/slideLayout" Target="../slideLayouts/slideLayout11.xml"/><Relationship Id="rId17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5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Gerader Verbinder 7"/>
          <p:cNvSpPr/>
          <p:nvPr/>
        </p:nvSpPr>
        <p:spPr>
          <a:xfrm>
            <a:off x="334800" y="6310080"/>
            <a:ext cx="11522160" cy="360"/>
          </a:xfrm>
          <a:prstGeom prst="line">
            <a:avLst/>
          </a:prstGeom>
          <a:ln w="762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" name="Grafik 9" descr=""/>
          <p:cNvPicPr/>
          <p:nvPr/>
        </p:nvPicPr>
        <p:blipFill>
          <a:blip r:embed="rId2"/>
          <a:stretch/>
        </p:blipFill>
        <p:spPr>
          <a:xfrm>
            <a:off x="334800" y="5907960"/>
            <a:ext cx="972720" cy="758520"/>
          </a:xfrm>
          <a:prstGeom prst="rect">
            <a:avLst/>
          </a:prstGeom>
          <a:ln w="0">
            <a:noFill/>
          </a:ln>
        </p:spPr>
      </p:pic>
      <p:pic>
        <p:nvPicPr>
          <p:cNvPr id="2" name="Grafik 10" descr=""/>
          <p:cNvPicPr/>
          <p:nvPr/>
        </p:nvPicPr>
        <p:blipFill>
          <a:blip r:embed="rId3"/>
          <a:stretch/>
        </p:blipFill>
        <p:spPr>
          <a:xfrm>
            <a:off x="7977240" y="3017880"/>
            <a:ext cx="3431520" cy="2974320"/>
          </a:xfrm>
          <a:prstGeom prst="rect">
            <a:avLst/>
          </a:prstGeom>
          <a:ln w="0">
            <a:noFill/>
          </a:ln>
        </p:spPr>
      </p:pic>
      <p:sp>
        <p:nvSpPr>
          <p:cNvPr id="3" name="Textfeld 11"/>
          <p:cNvSpPr/>
          <p:nvPr/>
        </p:nvSpPr>
        <p:spPr>
          <a:xfrm>
            <a:off x="7667280" y="1156320"/>
            <a:ext cx="4051440" cy="1492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n-US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IEEE MTT-S </a:t>
            </a:r>
            <a:endParaRPr b="0" lang="en-US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Radio &amp; Wireless Week</a:t>
            </a:r>
            <a:endParaRPr b="0" lang="en-US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19–22 January 2025</a:t>
            </a:r>
            <a:endParaRPr b="0" lang="en-US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San Juan, Puerto Rico</a:t>
            </a:r>
            <a:endParaRPr b="0" lang="en-US" sz="1800" spc="-1" strike="noStrike">
              <a:latin typeface="Arial"/>
            </a:endParaRPr>
          </a:p>
        </p:txBody>
      </p:sp>
      <p:grpSp>
        <p:nvGrpSpPr>
          <p:cNvPr id="4" name="Gruppieren 19"/>
          <p:cNvGrpSpPr/>
          <p:nvPr/>
        </p:nvGrpSpPr>
        <p:grpSpPr>
          <a:xfrm>
            <a:off x="7543800" y="246960"/>
            <a:ext cx="4298760" cy="555480"/>
            <a:chOff x="7543800" y="246960"/>
            <a:chExt cx="4298760" cy="555480"/>
          </a:xfrm>
        </p:grpSpPr>
        <p:pic>
          <p:nvPicPr>
            <p:cNvPr id="5" name="Grafik 13" descr=""/>
            <p:cNvPicPr/>
            <p:nvPr/>
          </p:nvPicPr>
          <p:blipFill>
            <a:blip r:embed="rId4"/>
            <a:stretch/>
          </p:blipFill>
          <p:spPr>
            <a:xfrm>
              <a:off x="7543800" y="246960"/>
              <a:ext cx="1904760" cy="5554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6" name="Grafik 15" descr="Ein Bild, das Text enthält.&#10;&#10;Automatisch generierte Beschreibung"/>
            <p:cNvPicPr/>
            <p:nvPr/>
          </p:nvPicPr>
          <p:blipFill>
            <a:blip r:embed="rId5"/>
            <a:srcRect l="9147" t="27840" r="10183" b="34428"/>
            <a:stretch/>
          </p:blipFill>
          <p:spPr>
            <a:xfrm>
              <a:off x="9675360" y="246960"/>
              <a:ext cx="2167200" cy="55548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7" name="PlaceHolder 1"/>
          <p:cNvSpPr>
            <a:spLocks noGrp="1"/>
          </p:cNvSpPr>
          <p:nvPr>
            <p:ph type="ftr"/>
          </p:nvPr>
        </p:nvSpPr>
        <p:spPr>
          <a:xfrm>
            <a:off x="3773520" y="6330600"/>
            <a:ext cx="6952680" cy="338040"/>
          </a:xfrm>
          <a:prstGeom prst="rect">
            <a:avLst/>
          </a:prstGeom>
        </p:spPr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1200" spc="-1" strike="noStrike">
                <a:solidFill>
                  <a:srgbClr val="808080"/>
                </a:solidFill>
                <a:latin typeface="Calibri"/>
                <a:ea typeface="DejaVu Sans"/>
              </a:rPr>
              <a:t>Footer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ldNum"/>
          </p:nvPr>
        </p:nvSpPr>
        <p:spPr>
          <a:xfrm>
            <a:off x="10852200" y="6330600"/>
            <a:ext cx="1004040" cy="338040"/>
          </a:xfrm>
          <a:prstGeom prst="rect">
            <a:avLst/>
          </a:prstGeom>
        </p:spPr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1A07466C-A9A0-4F76-A460-647F4E0E338F}" type="slidenum">
              <a:rPr b="1" lang="en-US" sz="1800" spc="-1" strike="noStrike">
                <a:solidFill>
                  <a:srgbClr val="808080"/>
                </a:solidFill>
                <a:latin typeface="Calibri"/>
                <a:ea typeface="DejaVu Sans"/>
              </a:rPr>
              <a:t>&lt;编号&gt;</a:t>
            </a:fld>
            <a:endParaRPr b="0" lang="en-US" sz="1800" spc="-1" strike="noStrike">
              <a:latin typeface="Times New Roman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dt"/>
          </p:nvPr>
        </p:nvSpPr>
        <p:spPr>
          <a:xfrm>
            <a:off x="1339920" y="6330600"/>
            <a:ext cx="2307600" cy="338040"/>
          </a:xfrm>
          <a:prstGeom prst="rect">
            <a:avLst/>
          </a:prstGeom>
        </p:spPr>
        <p:txBody>
          <a:bodyPr lIns="90000" rIns="90000" tIns="45000" bIns="45000"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zh-CN" sz="1800" spc="-1" strike="noStrike">
                <a:solidFill>
                  <a:srgbClr val="000000"/>
                </a:solidFill>
                <a:latin typeface="Arial"/>
              </a:rPr>
              <a:t>点击鼠标编辑标题文本格式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2800" spc="-1" strike="noStrike">
                <a:solidFill>
                  <a:srgbClr val="000000"/>
                </a:solidFill>
                <a:latin typeface="Arial"/>
              </a:rPr>
              <a:t>点击鼠标编辑提纲文本格式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zh-CN" sz="2000" spc="-1" strike="noStrike">
                <a:solidFill>
                  <a:srgbClr val="000000"/>
                </a:solidFill>
                <a:latin typeface="Arial"/>
              </a:rPr>
              <a:t>第二提纲级别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1800" spc="-1" strike="noStrike">
                <a:solidFill>
                  <a:srgbClr val="000000"/>
                </a:solidFill>
                <a:latin typeface="Arial"/>
              </a:rPr>
              <a:t>第三提纲级别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zh-CN" sz="1800" spc="-1" strike="noStrike">
                <a:solidFill>
                  <a:srgbClr val="000000"/>
                </a:solidFill>
                <a:latin typeface="Arial"/>
              </a:rPr>
              <a:t>第四提纲级别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2000" spc="-1" strike="noStrike">
                <a:solidFill>
                  <a:srgbClr val="000000"/>
                </a:solidFill>
                <a:latin typeface="Arial"/>
              </a:rPr>
              <a:t>第五提纲级别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2000" spc="-1" strike="noStrike">
                <a:solidFill>
                  <a:srgbClr val="000000"/>
                </a:solidFill>
                <a:latin typeface="Arial"/>
              </a:rPr>
              <a:t>第六提纲级别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2000" spc="-1" strike="noStrike">
                <a:solidFill>
                  <a:srgbClr val="000000"/>
                </a:solidFill>
                <a:latin typeface="Arial"/>
              </a:rPr>
              <a:t>第七提纲级别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6"/>
    <p:sldLayoutId id="2147483650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  <p:sldLayoutId id="2147483658" r:id="rId15"/>
    <p:sldLayoutId id="2147483659" r:id="rId16"/>
    <p:sldLayoutId id="2147483660" r:id="rId17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erader Verbinder 7"/>
          <p:cNvSpPr/>
          <p:nvPr/>
        </p:nvSpPr>
        <p:spPr>
          <a:xfrm>
            <a:off x="334800" y="6310080"/>
            <a:ext cx="11522160" cy="360"/>
          </a:xfrm>
          <a:prstGeom prst="line">
            <a:avLst/>
          </a:prstGeom>
          <a:ln w="762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9" name="Grafik 9" descr=""/>
          <p:cNvPicPr/>
          <p:nvPr/>
        </p:nvPicPr>
        <p:blipFill>
          <a:blip r:embed="rId2"/>
          <a:stretch/>
        </p:blipFill>
        <p:spPr>
          <a:xfrm>
            <a:off x="334800" y="5907960"/>
            <a:ext cx="972720" cy="758520"/>
          </a:xfrm>
          <a:prstGeom prst="rect">
            <a:avLst/>
          </a:prstGeom>
          <a:ln w="0">
            <a:noFill/>
          </a:ln>
        </p:spPr>
      </p:pic>
      <p:sp>
        <p:nvSpPr>
          <p:cNvPr id="50" name="PlaceHolder 1"/>
          <p:cNvSpPr>
            <a:spLocks noGrp="1"/>
          </p:cNvSpPr>
          <p:nvPr>
            <p:ph type="ftr"/>
          </p:nvPr>
        </p:nvSpPr>
        <p:spPr>
          <a:xfrm>
            <a:off x="3773520" y="6330600"/>
            <a:ext cx="6952680" cy="338040"/>
          </a:xfrm>
          <a:prstGeom prst="rect">
            <a:avLst/>
          </a:prstGeom>
        </p:spPr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de-DE" sz="1200" spc="-1" strike="noStrike">
                <a:solidFill>
                  <a:srgbClr val="808080"/>
                </a:solidFill>
                <a:latin typeface="Calibri"/>
                <a:ea typeface="DejaVu Sans"/>
              </a:rPr>
              <a:t>Footer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ldNum"/>
          </p:nvPr>
        </p:nvSpPr>
        <p:spPr>
          <a:xfrm>
            <a:off x="10852200" y="6330600"/>
            <a:ext cx="1004040" cy="338040"/>
          </a:xfrm>
          <a:prstGeom prst="rect">
            <a:avLst/>
          </a:prstGeom>
        </p:spPr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B4C182C1-71DE-4AE9-9D43-9BF63FEA178F}" type="slidenum">
              <a:rPr b="1" lang="de-DE" sz="1800" spc="-1" strike="noStrike">
                <a:solidFill>
                  <a:srgbClr val="808080"/>
                </a:solidFill>
                <a:latin typeface="Calibri"/>
                <a:ea typeface="DejaVu Sans"/>
              </a:rPr>
              <a:t>&lt;编号&gt;</a:t>
            </a:fld>
            <a:endParaRPr b="0" lang="en-US" sz="1800" spc="-1" strike="noStrike">
              <a:latin typeface="Times New Roman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dt"/>
          </p:nvPr>
        </p:nvSpPr>
        <p:spPr>
          <a:xfrm>
            <a:off x="1339920" y="6330600"/>
            <a:ext cx="2307600" cy="338040"/>
          </a:xfrm>
          <a:prstGeom prst="rect">
            <a:avLst/>
          </a:prstGeom>
        </p:spPr>
        <p:txBody>
          <a:bodyPr lIns="90000" rIns="90000" tIns="45000" bIns="45000"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zh-CN" sz="1800" spc="-1" strike="noStrike">
                <a:solidFill>
                  <a:srgbClr val="000000"/>
                </a:solidFill>
                <a:latin typeface="Arial"/>
              </a:rPr>
              <a:t>点击鼠标编辑标题文本格式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2800" spc="-1" strike="noStrike">
                <a:solidFill>
                  <a:srgbClr val="000000"/>
                </a:solidFill>
                <a:latin typeface="Arial"/>
              </a:rPr>
              <a:t>点击鼠标编辑提纲文本格式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zh-CN" sz="2000" spc="-1" strike="noStrike">
                <a:solidFill>
                  <a:srgbClr val="000000"/>
                </a:solidFill>
                <a:latin typeface="Arial"/>
              </a:rPr>
              <a:t>第二提纲级别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1800" spc="-1" strike="noStrike">
                <a:solidFill>
                  <a:srgbClr val="000000"/>
                </a:solidFill>
                <a:latin typeface="Arial"/>
              </a:rPr>
              <a:t>第三提纲级别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zh-CN" sz="1800" spc="-1" strike="noStrike">
                <a:solidFill>
                  <a:srgbClr val="000000"/>
                </a:solidFill>
                <a:latin typeface="Arial"/>
              </a:rPr>
              <a:t>第四提纲级别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2000" spc="-1" strike="noStrike">
                <a:solidFill>
                  <a:srgbClr val="000000"/>
                </a:solidFill>
                <a:latin typeface="Arial"/>
              </a:rPr>
              <a:t>第五提纲级别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2000" spc="-1" strike="noStrike">
                <a:solidFill>
                  <a:srgbClr val="000000"/>
                </a:solidFill>
                <a:latin typeface="Arial"/>
              </a:rPr>
              <a:t>第六提纲级别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2000" spc="-1" strike="noStrike">
                <a:solidFill>
                  <a:srgbClr val="000000"/>
                </a:solidFill>
                <a:latin typeface="Arial"/>
              </a:rPr>
              <a:t>第七提纲级别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 txBox="1"/>
          <p:nvPr/>
        </p:nvSpPr>
        <p:spPr>
          <a:xfrm>
            <a:off x="1339920" y="6330600"/>
            <a:ext cx="2307600" cy="338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de-DE" sz="1200" spc="-1" strike="noStrike">
                <a:solidFill>
                  <a:srgbClr val="808080"/>
                </a:solidFill>
                <a:latin typeface="Calibri"/>
                <a:ea typeface="DejaVu Sans"/>
              </a:rPr>
              <a:t>Radio &amp; Wireless Week 2025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92" name="PlaceHolder 2"/>
          <p:cNvSpPr txBox="1"/>
          <p:nvPr/>
        </p:nvSpPr>
        <p:spPr>
          <a:xfrm>
            <a:off x="334800" y="1413000"/>
            <a:ext cx="7208280" cy="2096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</a:pPr>
            <a:r>
              <a:rPr b="1" lang="en-US" sz="4800" spc="-1" strike="noStrike">
                <a:solidFill>
                  <a:srgbClr val="000000">
                    <a:alpha val="80000"/>
                  </a:srgbClr>
                </a:solidFill>
                <a:latin typeface="Calibri Light"/>
                <a:ea typeface="DejaVu Sans"/>
              </a:rPr>
              <a:t>Paper Title</a:t>
            </a:r>
            <a:endParaRPr b="0" lang="en-US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3"/>
          <p:cNvSpPr txBox="1"/>
          <p:nvPr/>
        </p:nvSpPr>
        <p:spPr>
          <a:xfrm>
            <a:off x="334800" y="3602160"/>
            <a:ext cx="7208280" cy="1994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en-US" sz="3200" spc="-1" strike="noStrike" u="sng">
                <a:solidFill>
                  <a:srgbClr val="000000">
                    <a:alpha val="80000"/>
                  </a:srgbClr>
                </a:solidFill>
                <a:uFillTx/>
                <a:latin typeface="Calibri"/>
                <a:ea typeface="DejaVu Sans"/>
              </a:rPr>
              <a:t>Jane Doe</a:t>
            </a:r>
            <a:r>
              <a:rPr b="0" lang="en-US" sz="3200" spc="-1" strike="noStrike">
                <a:solidFill>
                  <a:srgbClr val="000000">
                    <a:alpha val="80000"/>
                  </a:srgbClr>
                </a:solidFill>
                <a:latin typeface="Calibri"/>
                <a:ea typeface="DejaVu Sans"/>
              </a:rPr>
              <a:t>, John Doe</a:t>
            </a:r>
            <a:endParaRPr b="0" lang="en-US" sz="3200" spc="-1" strike="noStrike">
              <a:latin typeface="Arial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000000">
                    <a:alpha val="80000"/>
                  </a:srgbClr>
                </a:solidFill>
                <a:latin typeface="Calibri"/>
                <a:ea typeface="DejaVu Sans"/>
              </a:rPr>
              <a:t>RWW University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94" name="PlaceHolder 4"/>
          <p:cNvSpPr txBox="1"/>
          <p:nvPr/>
        </p:nvSpPr>
        <p:spPr>
          <a:xfrm>
            <a:off x="334800" y="189000"/>
            <a:ext cx="4322880" cy="1078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4400" spc="-1" strike="noStrike">
                <a:solidFill>
                  <a:srgbClr val="000000"/>
                </a:solidFill>
                <a:latin typeface="Calibri Light"/>
                <a:ea typeface="DejaVu Sans"/>
              </a:rPr>
              <a:t>Paper ID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5"/>
          <p:cNvSpPr txBox="1"/>
          <p:nvPr/>
        </p:nvSpPr>
        <p:spPr>
          <a:xfrm>
            <a:off x="3773520" y="6330600"/>
            <a:ext cx="6952680" cy="338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1200" spc="-1" strike="noStrike">
                <a:solidFill>
                  <a:srgbClr val="808080"/>
                </a:solidFill>
                <a:latin typeface="Calibri"/>
                <a:ea typeface="DejaVu Sans"/>
              </a:rPr>
              <a:t>Paper ID - Authors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96" name="PlaceHolder 6"/>
          <p:cNvSpPr txBox="1"/>
          <p:nvPr/>
        </p:nvSpPr>
        <p:spPr>
          <a:xfrm>
            <a:off x="10852200" y="6330600"/>
            <a:ext cx="1004040" cy="338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5F58510C-EB70-431C-8731-AA9C487F0633}" type="slidenum">
              <a:rPr b="1" lang="en-US" sz="1800" spc="-1" strike="noStrike">
                <a:solidFill>
                  <a:srgbClr val="808080"/>
                </a:solidFill>
                <a:latin typeface="Calibri"/>
                <a:ea typeface="DejaVu Sans"/>
              </a:rPr>
              <a:t>&lt;编号&gt;</a:t>
            </a:fld>
            <a:endParaRPr b="0" lang="en-US" sz="18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 txBox="1"/>
          <p:nvPr/>
        </p:nvSpPr>
        <p:spPr>
          <a:xfrm>
            <a:off x="334800" y="199080"/>
            <a:ext cx="11521440" cy="1066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2"/>
          <p:cNvSpPr txBox="1"/>
          <p:nvPr/>
        </p:nvSpPr>
        <p:spPr>
          <a:xfrm>
            <a:off x="334800" y="1413000"/>
            <a:ext cx="11521440" cy="4715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>
            <a:no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3"/>
          <p:cNvSpPr txBox="1"/>
          <p:nvPr/>
        </p:nvSpPr>
        <p:spPr>
          <a:xfrm>
            <a:off x="1339920" y="6330600"/>
            <a:ext cx="2307600" cy="338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de-DE" sz="1200" spc="-1" strike="noStrike">
                <a:solidFill>
                  <a:srgbClr val="808080"/>
                </a:solidFill>
                <a:latin typeface="Calibri"/>
                <a:ea typeface="DejaVu Sans"/>
              </a:rPr>
              <a:t>Radio &amp; Wireless Week 2025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00" name="PlaceHolder 4"/>
          <p:cNvSpPr txBox="1"/>
          <p:nvPr/>
        </p:nvSpPr>
        <p:spPr>
          <a:xfrm>
            <a:off x="3773520" y="6330600"/>
            <a:ext cx="6952680" cy="338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de-DE" sz="1200" spc="-1" strike="noStrike">
                <a:solidFill>
                  <a:srgbClr val="808080"/>
                </a:solidFill>
                <a:latin typeface="Calibri"/>
                <a:ea typeface="DejaVu Sans"/>
              </a:rPr>
              <a:t>Paper ID - Authors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01" name="PlaceHolder 5"/>
          <p:cNvSpPr txBox="1"/>
          <p:nvPr/>
        </p:nvSpPr>
        <p:spPr>
          <a:xfrm>
            <a:off x="10852200" y="6330600"/>
            <a:ext cx="1004040" cy="338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59112462-8C04-4DDB-B0A3-708E36BCE94F}" type="slidenum">
              <a:rPr b="1" lang="de-DE" sz="1800" spc="-1" strike="noStrike">
                <a:solidFill>
                  <a:srgbClr val="808080"/>
                </a:solidFill>
                <a:latin typeface="Calibri"/>
                <a:ea typeface="DejaVu Sans"/>
              </a:rPr>
              <a:t>&lt;编号&gt;</a:t>
            </a:fld>
            <a:endParaRPr b="0" lang="en-US" sz="18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 txBox="1"/>
          <p:nvPr/>
        </p:nvSpPr>
        <p:spPr>
          <a:xfrm>
            <a:off x="334800" y="189000"/>
            <a:ext cx="5760360" cy="5608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marL="228600" indent="-228240"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RWW’26 will be held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228600" indent="-228240"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4000" spc="-1" strike="noStrike">
                <a:solidFill>
                  <a:srgbClr val="00bd00"/>
                </a:solidFill>
                <a:latin typeface="Calibri"/>
                <a:ea typeface="DejaVu Sans"/>
              </a:rPr>
              <a:t>18–21 January 2026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240"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in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228600" indent="-228240"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4000" spc="-1" strike="noStrike">
                <a:solidFill>
                  <a:srgbClr val="00bd00"/>
                </a:solidFill>
                <a:latin typeface="Calibri"/>
                <a:ea typeface="DejaVu Sans"/>
              </a:rPr>
              <a:t>Los Angeles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240"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240"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We are looking forward seeing you all there again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2"/>
          <p:cNvSpPr txBox="1"/>
          <p:nvPr/>
        </p:nvSpPr>
        <p:spPr>
          <a:xfrm>
            <a:off x="1339920" y="6330600"/>
            <a:ext cx="2307600" cy="338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en-US" sz="1200" spc="-1" strike="noStrike">
                <a:solidFill>
                  <a:srgbClr val="808080"/>
                </a:solidFill>
                <a:latin typeface="Calibri"/>
                <a:ea typeface="DejaVu Sans"/>
              </a:rPr>
              <a:t>Radio &amp; Wireless Week 2025</a:t>
            </a:r>
            <a:endParaRPr b="0" lang="en-US" sz="1200" spc="-1" strike="noStrike">
              <a:latin typeface="Times New Roman"/>
            </a:endParaRPr>
          </a:p>
        </p:txBody>
      </p:sp>
      <p:pic>
        <p:nvPicPr>
          <p:cNvPr id="104" name="Grafik 9" descr=""/>
          <p:cNvPicPr/>
          <p:nvPr/>
        </p:nvPicPr>
        <p:blipFill>
          <a:blip r:embed="rId1"/>
          <a:stretch/>
        </p:blipFill>
        <p:spPr>
          <a:xfrm>
            <a:off x="7294320" y="2189880"/>
            <a:ext cx="3431520" cy="2974320"/>
          </a:xfrm>
          <a:prstGeom prst="rect">
            <a:avLst/>
          </a:prstGeom>
          <a:ln w="0">
            <a:noFill/>
          </a:ln>
        </p:spPr>
      </p:pic>
      <p:grpSp>
        <p:nvGrpSpPr>
          <p:cNvPr id="105" name="Gruppieren 11"/>
          <p:cNvGrpSpPr/>
          <p:nvPr/>
        </p:nvGrpSpPr>
        <p:grpSpPr>
          <a:xfrm>
            <a:off x="6860880" y="468000"/>
            <a:ext cx="4298760" cy="555480"/>
            <a:chOff x="6860880" y="468000"/>
            <a:chExt cx="4298760" cy="555480"/>
          </a:xfrm>
        </p:grpSpPr>
        <p:pic>
          <p:nvPicPr>
            <p:cNvPr id="106" name="Grafik 12" descr=""/>
            <p:cNvPicPr/>
            <p:nvPr/>
          </p:nvPicPr>
          <p:blipFill>
            <a:blip r:embed="rId2"/>
            <a:stretch/>
          </p:blipFill>
          <p:spPr>
            <a:xfrm>
              <a:off x="6860880" y="468000"/>
              <a:ext cx="1904760" cy="5554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07" name="Grafik 13" descr="Ein Bild, das Text enthält.&#10;&#10;Automatisch generierte Beschreibung"/>
            <p:cNvPicPr/>
            <p:nvPr/>
          </p:nvPicPr>
          <p:blipFill>
            <a:blip r:embed="rId3"/>
            <a:srcRect l="9147" t="27840" r="10183" b="34428"/>
            <a:stretch/>
          </p:blipFill>
          <p:spPr>
            <a:xfrm>
              <a:off x="8992440" y="468000"/>
              <a:ext cx="2167200" cy="55548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108" name="PlaceHolder 3"/>
          <p:cNvSpPr txBox="1"/>
          <p:nvPr/>
        </p:nvSpPr>
        <p:spPr>
          <a:xfrm>
            <a:off x="3773520" y="6330600"/>
            <a:ext cx="6952680" cy="338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de-DE" sz="1200" spc="-1" strike="noStrike">
                <a:solidFill>
                  <a:srgbClr val="808080"/>
                </a:solidFill>
                <a:latin typeface="Calibri"/>
                <a:ea typeface="DejaVu Sans"/>
              </a:rPr>
              <a:t>Paper ID - Authors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09" name="PlaceHolder 4"/>
          <p:cNvSpPr txBox="1"/>
          <p:nvPr/>
        </p:nvSpPr>
        <p:spPr>
          <a:xfrm>
            <a:off x="10852200" y="6330600"/>
            <a:ext cx="1004040" cy="338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B2968432-BD00-4653-B202-6A74707F2426}" type="slidenum">
              <a:rPr b="1" lang="de-DE" sz="1800" spc="-1" strike="noStrike">
                <a:solidFill>
                  <a:srgbClr val="808080"/>
                </a:solidFill>
                <a:latin typeface="Calibri"/>
                <a:ea typeface="DejaVu Sans"/>
              </a:rPr>
              <a:t>&lt;编号&gt;</a:t>
            </a:fld>
            <a:endParaRPr b="0" lang="en-US" sz="18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Metadata/LabelInfo.xml><?xml version="1.0" encoding="utf-8"?>
<clbl:labelList xmlns:clbl="http://schemas.microsoft.com/office/2020/mipLabelMetadata">
  <clbl:label id="{3976fa30-1907-4356-8241-62ea5e1c0256}" enabled="1" method="Standard" siteId="{9a5cacd0-2bef-4dd7-ac5c-7ebe1f54f495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Application>LibreOffice/7.1.8.1$Linux_X86_64 LibreOffice_project/10$Build-1</Application>
  <AppVersion>15.0000</AppVersion>
  <Words>60</Words>
  <Paragraphs>19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2023-01-10T17:55:44Z</dcterms:created>
  <dc:creator/>
  <dc:description/>
  <dc:language>zh-CN</dc:language>
  <cp:lastModifiedBy/>
  <dcterms:modified xsi:type="dcterms:W3CDTF">2024-11-27T10:08:16Z</dcterms:modified>
  <cp:revision>19</cp:revision>
  <dc:subject/>
  <dc:title>Paper Title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i4>3</vt:i4>
  </property>
</Properties>
</file>